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2" r:id="rId22"/>
    <p:sldId id="303" r:id="rId23"/>
    <p:sldId id="304" r:id="rId24"/>
    <p:sldId id="301" r:id="rId25"/>
    <p:sldId id="257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2982" y="-11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E8915-9031-4456-8366-A0EFAA2F8A9D}" type="datetimeFigureOut">
              <a:rPr lang="ru-RU"/>
              <a:pPr>
                <a:defRPr/>
              </a:pPr>
              <a:t>20.01.2026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1B81E-787B-43F6-8C02-2AC3E3D2EE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7631E-3F42-4D66-991A-712DDED442B8}" type="datetimeFigureOut">
              <a:rPr lang="ru-RU"/>
              <a:pPr>
                <a:defRPr/>
              </a:pPr>
              <a:t>20.01.2026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8FCCA-E917-414A-BBB1-E2AA7CBED2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566B5-8B85-4E3C-84AC-3F6DA158811F}" type="datetimeFigureOut">
              <a:rPr lang="ru-RU"/>
              <a:pPr>
                <a:defRPr/>
              </a:pPr>
              <a:t>20.01.2026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53FE6-D21A-4D4D-9F85-10C65597B5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C8EFB-93A1-4E1F-901F-B238C5D55D17}" type="datetimeFigureOut">
              <a:rPr lang="ru-RU"/>
              <a:pPr>
                <a:defRPr/>
              </a:pPr>
              <a:t>20.01.2026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9211E-E16C-4FCC-A9FB-D4E193D9F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89DAB-8D10-48EF-B54D-6BD703F42604}" type="datetimeFigureOut">
              <a:rPr lang="ru-RU"/>
              <a:pPr>
                <a:defRPr/>
              </a:pPr>
              <a:t>20.01.2026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16489-E92B-4AB0-9D2B-1E9FAC16AA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3EEF6-C0E2-45DB-B665-D384FE172F1D}" type="datetimeFigureOut">
              <a:rPr lang="ru-RU"/>
              <a:pPr>
                <a:defRPr/>
              </a:pPr>
              <a:t>20.01.2026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A8910-FDE3-4A94-B959-A7B64EC5F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A3DF0-03B5-4B37-B898-1952E1A3891A}" type="datetimeFigureOut">
              <a:rPr lang="ru-RU"/>
              <a:pPr>
                <a:defRPr/>
              </a:pPr>
              <a:t>20.01.2026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B2187-BD58-48D6-8D63-186E51C2D5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3E24E-071F-4EDC-8D0F-2B779A5E15A6}" type="datetimeFigureOut">
              <a:rPr lang="ru-RU"/>
              <a:pPr>
                <a:defRPr/>
              </a:pPr>
              <a:t>20.01.2026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53BAF-07B7-4DCD-929D-0A072761A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0A06E-9348-462C-BB84-DB7D47B917AC}" type="datetimeFigureOut">
              <a:rPr lang="ru-RU"/>
              <a:pPr>
                <a:defRPr/>
              </a:pPr>
              <a:t>20.01.2026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62E90-685D-466F-9097-8A85FD7706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065DE-C367-4EB1-BE9A-67150195184A}" type="datetimeFigureOut">
              <a:rPr lang="ru-RU"/>
              <a:pPr>
                <a:defRPr/>
              </a:pPr>
              <a:t>20.01.2026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E44DA-C5D1-4A8F-95B7-2976F566C3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61AC7-69EC-493A-87ED-4D93F6ACCD01}" type="datetimeFigureOut">
              <a:rPr lang="ru-RU"/>
              <a:pPr>
                <a:defRPr/>
              </a:pPr>
              <a:t>20.01.2026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077F4-95D4-4E77-AD0F-5710EF73C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0485EBA-2D2E-4266-8D56-551187B4D523}" type="datetimeFigureOut">
              <a:rPr lang="ru-RU"/>
              <a:pPr>
                <a:defRPr/>
              </a:pPr>
              <a:t>20.01.2026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092982-CE2B-41A7-9235-DA2513927C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wipe dir="d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 descr="Школьная доска. Шаблон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9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195513" y="1341438"/>
            <a:ext cx="4968875" cy="1574800"/>
          </a:xfrm>
          <a:prstGeom prst="rect">
            <a:avLst/>
          </a:prstGeom>
        </p:spPr>
        <p:txBody>
          <a:bodyPr anchor="ctr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Умники и умницы</a:t>
            </a:r>
            <a:br>
              <a:rPr lang="ru-RU" sz="4400" b="1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</a:br>
            <a:r>
              <a:rPr lang="ru-RU" sz="4400" b="1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2 класс</a:t>
            </a:r>
            <a:endParaRPr lang="ru-RU" sz="4400" b="1" dirty="0">
              <a:solidFill>
                <a:schemeClr val="bg1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268538" y="3284538"/>
            <a:ext cx="4967287" cy="15748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Занятие </a:t>
            </a:r>
            <a:r>
              <a:rPr lang="ru-RU" sz="440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28.</a:t>
            </a:r>
            <a:endParaRPr lang="ru-RU" sz="4400" dirty="0">
              <a:solidFill>
                <a:schemeClr val="bg1"/>
              </a:solidFill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>
          <a:xfrm>
            <a:off x="468313" y="836613"/>
            <a:ext cx="3959225" cy="2016125"/>
          </a:xfrm>
          <a:prstGeom prst="cloudCallout">
            <a:avLst>
              <a:gd name="adj1" fmla="val -14500"/>
              <a:gd name="adj2" fmla="val 9293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Буратино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4572000" y="765175"/>
            <a:ext cx="4321175" cy="2159000"/>
          </a:xfrm>
          <a:prstGeom prst="cloudCallout">
            <a:avLst>
              <a:gd name="adj1" fmla="val 5932"/>
              <a:gd name="adj2" fmla="val 96669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Пьеро, </a:t>
            </a:r>
            <a:r>
              <a:rPr lang="ru-RU" sz="3600" b="1" dirty="0" err="1">
                <a:solidFill>
                  <a:schemeClr val="tx1"/>
                </a:solidFill>
              </a:rPr>
              <a:t>Мальвина</a:t>
            </a:r>
            <a:r>
              <a:rPr lang="ru-RU" sz="3600" b="1" dirty="0">
                <a:solidFill>
                  <a:schemeClr val="tx1"/>
                </a:solidFill>
              </a:rPr>
              <a:t>, </a:t>
            </a:r>
            <a:r>
              <a:rPr lang="ru-RU" sz="3600" b="1" dirty="0" err="1">
                <a:solidFill>
                  <a:schemeClr val="tx1"/>
                </a:solidFill>
              </a:rPr>
              <a:t>Артемон</a:t>
            </a:r>
            <a:r>
              <a:rPr lang="ru-RU" sz="3600" b="1" dirty="0">
                <a:solidFill>
                  <a:schemeClr val="tx1"/>
                </a:solidFill>
              </a:rPr>
              <a:t>.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22531" name="Picture 2" descr="Герои сказок. - pril3.jpg...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924175"/>
            <a:ext cx="2654300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 descr="http://cdn01.ru/files/users/images/9e/64/9e643191fbb93b5019b3e24b75ced09c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3500438"/>
            <a:ext cx="2520950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4" name="Picture 12" descr="http://detsad-kitty.ru/uploads/posts/2010-06/1277926078_5e93bbe86706t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120" t="2193" r="16841"/>
          <a:stretch>
            <a:fillRect/>
          </a:stretch>
        </p:blipFill>
        <p:spPr bwMode="auto">
          <a:xfrm>
            <a:off x="3924300" y="3429000"/>
            <a:ext cx="2235200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Picture 10" descr="http://www.solnushki.ru/images/clipart/multi/buratino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84438" y="3608388"/>
            <a:ext cx="201612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276600" y="260350"/>
            <a:ext cx="2946400" cy="4619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Кто были друзьями?</a:t>
            </a:r>
            <a:endParaRPr lang="ru-RU" sz="2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>
          <a:xfrm>
            <a:off x="468313" y="765175"/>
            <a:ext cx="3671887" cy="2087563"/>
          </a:xfrm>
          <a:prstGeom prst="cloudCallout">
            <a:avLst>
              <a:gd name="adj1" fmla="val -14500"/>
              <a:gd name="adj2" fmla="val 9293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Герды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5148263" y="981075"/>
            <a:ext cx="3671887" cy="1943100"/>
          </a:xfrm>
          <a:prstGeom prst="cloudCallout">
            <a:avLst>
              <a:gd name="adj1" fmla="val 5932"/>
              <a:gd name="adj2" fmla="val 96669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1"/>
                </a:solidFill>
              </a:rPr>
              <a:t>Кай.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32138" y="404813"/>
            <a:ext cx="2947987" cy="4619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Кто были друзьями?</a:t>
            </a:r>
            <a:endParaRPr lang="ru-RU" sz="2400" b="1" dirty="0"/>
          </a:p>
        </p:txBody>
      </p:sp>
      <p:pic>
        <p:nvPicPr>
          <p:cNvPr id="23556" name="Picture 2" descr="https://sun9-63.userapi.com/impf/c8rAgU-u_-bwND9xJIVuEoDtKyV9Sz6sBQp-zw/hftiut0_A0M.jpg?size=600x650&amp;quality=96&amp;sign=51e29aae69121b97cee3913f1db3c974&amp;c_uniq_tag=jfkYZ7oHKMHTPvMiy1tC3LtNyU53Y-k5gefaSHMoXaU&amp;type=album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732" r="53448" b="4509"/>
          <a:stretch>
            <a:fillRect/>
          </a:stretch>
        </p:blipFill>
        <p:spPr bwMode="auto">
          <a:xfrm>
            <a:off x="1692275" y="2708275"/>
            <a:ext cx="2016125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https://sun9-63.userapi.com/impf/c8rAgU-u_-bwND9xJIVuEoDtKyV9Sz6sBQp-zw/hftiut0_A0M.jpg?size=600x650&amp;quality=96&amp;sign=51e29aae69121b97cee3913f1db3c974&amp;c_uniq_tag=jfkYZ7oHKMHTPvMiy1tC3LtNyU53Y-k5gefaSHMoXaU&amp;type=album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827" r="5173" b="17241"/>
          <a:stretch>
            <a:fillRect/>
          </a:stretch>
        </p:blipFill>
        <p:spPr bwMode="auto">
          <a:xfrm>
            <a:off x="6659563" y="2636838"/>
            <a:ext cx="2232025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549275"/>
            <a:ext cx="6337300" cy="57626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1. Раскрась фигуру так, чтобы увидеть это: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2" descr="D:\Презентации\Математика\Умники и умницы 2 класс\Тетрадь 2 класс 2 часть\Image006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3E3E5"/>
              </a:clrFrom>
              <a:clrTo>
                <a:srgbClr val="E3E3E5">
                  <a:alpha val="0"/>
                </a:srgbClr>
              </a:clrTo>
            </a:clrChange>
          </a:blip>
          <a:srcRect l="18488" t="68971" r="51300" b="8968"/>
          <a:stretch>
            <a:fillRect/>
          </a:stretch>
        </p:blipFill>
        <p:spPr bwMode="auto">
          <a:xfrm>
            <a:off x="2987675" y="2349500"/>
            <a:ext cx="3384550" cy="349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27088" y="1412875"/>
            <a:ext cx="6265862" cy="647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а) внутри острова есть маленькое озеро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0" name="Полилиния 9"/>
          <p:cNvSpPr/>
          <p:nvPr/>
        </p:nvSpPr>
        <p:spPr>
          <a:xfrm>
            <a:off x="3151188" y="2363788"/>
            <a:ext cx="3079750" cy="3370262"/>
          </a:xfrm>
          <a:custGeom>
            <a:avLst/>
            <a:gdLst>
              <a:gd name="connsiteX0" fmla="*/ 1501198 w 3079627"/>
              <a:gd name="connsiteY0" fmla="*/ 832496 h 3368868"/>
              <a:gd name="connsiteX1" fmla="*/ 1490312 w 3079627"/>
              <a:gd name="connsiteY1" fmla="*/ 397068 h 3368868"/>
              <a:gd name="connsiteX2" fmla="*/ 1479427 w 3079627"/>
              <a:gd name="connsiteY2" fmla="*/ 364411 h 3368868"/>
              <a:gd name="connsiteX3" fmla="*/ 1457655 w 3079627"/>
              <a:gd name="connsiteY3" fmla="*/ 331754 h 3368868"/>
              <a:gd name="connsiteX4" fmla="*/ 1446769 w 3079627"/>
              <a:gd name="connsiteY4" fmla="*/ 266439 h 3368868"/>
              <a:gd name="connsiteX5" fmla="*/ 1435884 w 3079627"/>
              <a:gd name="connsiteY5" fmla="*/ 222896 h 3368868"/>
              <a:gd name="connsiteX6" fmla="*/ 1403227 w 3079627"/>
              <a:gd name="connsiteY6" fmla="*/ 212011 h 3368868"/>
              <a:gd name="connsiteX7" fmla="*/ 1305255 w 3079627"/>
              <a:gd name="connsiteY7" fmla="*/ 277325 h 3368868"/>
              <a:gd name="connsiteX8" fmla="*/ 1272598 w 3079627"/>
              <a:gd name="connsiteY8" fmla="*/ 386182 h 3368868"/>
              <a:gd name="connsiteX9" fmla="*/ 1283484 w 3079627"/>
              <a:gd name="connsiteY9" fmla="*/ 778068 h 3368868"/>
              <a:gd name="connsiteX10" fmla="*/ 1261712 w 3079627"/>
              <a:gd name="connsiteY10" fmla="*/ 886925 h 3368868"/>
              <a:gd name="connsiteX11" fmla="*/ 1229055 w 3079627"/>
              <a:gd name="connsiteY11" fmla="*/ 919582 h 3368868"/>
              <a:gd name="connsiteX12" fmla="*/ 1207284 w 3079627"/>
              <a:gd name="connsiteY12" fmla="*/ 886925 h 3368868"/>
              <a:gd name="connsiteX13" fmla="*/ 1185512 w 3079627"/>
              <a:gd name="connsiteY13" fmla="*/ 865154 h 3368868"/>
              <a:gd name="connsiteX14" fmla="*/ 1174627 w 3079627"/>
              <a:gd name="connsiteY14" fmla="*/ 832496 h 3368868"/>
              <a:gd name="connsiteX15" fmla="*/ 1163741 w 3079627"/>
              <a:gd name="connsiteY15" fmla="*/ 527696 h 3368868"/>
              <a:gd name="connsiteX16" fmla="*/ 1152855 w 3079627"/>
              <a:gd name="connsiteY16" fmla="*/ 484154 h 3368868"/>
              <a:gd name="connsiteX17" fmla="*/ 1087541 w 3079627"/>
              <a:gd name="connsiteY17" fmla="*/ 429725 h 3368868"/>
              <a:gd name="connsiteX18" fmla="*/ 1022227 w 3079627"/>
              <a:gd name="connsiteY18" fmla="*/ 386182 h 3368868"/>
              <a:gd name="connsiteX19" fmla="*/ 793627 w 3079627"/>
              <a:gd name="connsiteY19" fmla="*/ 397068 h 3368868"/>
              <a:gd name="connsiteX20" fmla="*/ 706541 w 3079627"/>
              <a:gd name="connsiteY20" fmla="*/ 440611 h 3368868"/>
              <a:gd name="connsiteX21" fmla="*/ 673884 w 3079627"/>
              <a:gd name="connsiteY21" fmla="*/ 451496 h 3368868"/>
              <a:gd name="connsiteX22" fmla="*/ 630341 w 3079627"/>
              <a:gd name="connsiteY22" fmla="*/ 516811 h 3368868"/>
              <a:gd name="connsiteX23" fmla="*/ 586798 w 3079627"/>
              <a:gd name="connsiteY23" fmla="*/ 560354 h 3368868"/>
              <a:gd name="connsiteX24" fmla="*/ 575912 w 3079627"/>
              <a:gd name="connsiteY24" fmla="*/ 603896 h 3368868"/>
              <a:gd name="connsiteX25" fmla="*/ 565027 w 3079627"/>
              <a:gd name="connsiteY25" fmla="*/ 636554 h 3368868"/>
              <a:gd name="connsiteX26" fmla="*/ 586798 w 3079627"/>
              <a:gd name="connsiteY26" fmla="*/ 767182 h 3368868"/>
              <a:gd name="connsiteX27" fmla="*/ 608569 w 3079627"/>
              <a:gd name="connsiteY27" fmla="*/ 799839 h 3368868"/>
              <a:gd name="connsiteX28" fmla="*/ 641227 w 3079627"/>
              <a:gd name="connsiteY28" fmla="*/ 821611 h 3368868"/>
              <a:gd name="connsiteX29" fmla="*/ 662998 w 3079627"/>
              <a:gd name="connsiteY29" fmla="*/ 854268 h 3368868"/>
              <a:gd name="connsiteX30" fmla="*/ 684769 w 3079627"/>
              <a:gd name="connsiteY30" fmla="*/ 919582 h 3368868"/>
              <a:gd name="connsiteX31" fmla="*/ 706541 w 3079627"/>
              <a:gd name="connsiteY31" fmla="*/ 952239 h 3368868"/>
              <a:gd name="connsiteX32" fmla="*/ 750084 w 3079627"/>
              <a:gd name="connsiteY32" fmla="*/ 1006668 h 3368868"/>
              <a:gd name="connsiteX33" fmla="*/ 760969 w 3079627"/>
              <a:gd name="connsiteY33" fmla="*/ 1039325 h 3368868"/>
              <a:gd name="connsiteX34" fmla="*/ 717427 w 3079627"/>
              <a:gd name="connsiteY34" fmla="*/ 1115525 h 3368868"/>
              <a:gd name="connsiteX35" fmla="*/ 641227 w 3079627"/>
              <a:gd name="connsiteY35" fmla="*/ 1093754 h 3368868"/>
              <a:gd name="connsiteX36" fmla="*/ 575912 w 3079627"/>
              <a:gd name="connsiteY36" fmla="*/ 1050211 h 3368868"/>
              <a:gd name="connsiteX37" fmla="*/ 532369 w 3079627"/>
              <a:gd name="connsiteY37" fmla="*/ 1017554 h 3368868"/>
              <a:gd name="connsiteX38" fmla="*/ 499712 w 3079627"/>
              <a:gd name="connsiteY38" fmla="*/ 1006668 h 3368868"/>
              <a:gd name="connsiteX39" fmla="*/ 477941 w 3079627"/>
              <a:gd name="connsiteY39" fmla="*/ 984896 h 3368868"/>
              <a:gd name="connsiteX40" fmla="*/ 423512 w 3079627"/>
              <a:gd name="connsiteY40" fmla="*/ 974011 h 3368868"/>
              <a:gd name="connsiteX41" fmla="*/ 358198 w 3079627"/>
              <a:gd name="connsiteY41" fmla="*/ 941354 h 3368868"/>
              <a:gd name="connsiteX42" fmla="*/ 314655 w 3079627"/>
              <a:gd name="connsiteY42" fmla="*/ 919582 h 3368868"/>
              <a:gd name="connsiteX43" fmla="*/ 271112 w 3079627"/>
              <a:gd name="connsiteY43" fmla="*/ 908696 h 3368868"/>
              <a:gd name="connsiteX44" fmla="*/ 238455 w 3079627"/>
              <a:gd name="connsiteY44" fmla="*/ 897811 h 3368868"/>
              <a:gd name="connsiteX45" fmla="*/ 140484 w 3079627"/>
              <a:gd name="connsiteY45" fmla="*/ 919582 h 3368868"/>
              <a:gd name="connsiteX46" fmla="*/ 118712 w 3079627"/>
              <a:gd name="connsiteY46" fmla="*/ 941354 h 3368868"/>
              <a:gd name="connsiteX47" fmla="*/ 107827 w 3079627"/>
              <a:gd name="connsiteY47" fmla="*/ 974011 h 3368868"/>
              <a:gd name="connsiteX48" fmla="*/ 151369 w 3079627"/>
              <a:gd name="connsiteY48" fmla="*/ 1071982 h 3368868"/>
              <a:gd name="connsiteX49" fmla="*/ 173141 w 3079627"/>
              <a:gd name="connsiteY49" fmla="*/ 1093754 h 3368868"/>
              <a:gd name="connsiteX50" fmla="*/ 260227 w 3079627"/>
              <a:gd name="connsiteY50" fmla="*/ 1115525 h 3368868"/>
              <a:gd name="connsiteX51" fmla="*/ 292884 w 3079627"/>
              <a:gd name="connsiteY51" fmla="*/ 1126411 h 3368868"/>
              <a:gd name="connsiteX52" fmla="*/ 532369 w 3079627"/>
              <a:gd name="connsiteY52" fmla="*/ 1137296 h 3368868"/>
              <a:gd name="connsiteX53" fmla="*/ 565027 w 3079627"/>
              <a:gd name="connsiteY53" fmla="*/ 1148182 h 3368868"/>
              <a:gd name="connsiteX54" fmla="*/ 619455 w 3079627"/>
              <a:gd name="connsiteY54" fmla="*/ 1202611 h 3368868"/>
              <a:gd name="connsiteX55" fmla="*/ 641227 w 3079627"/>
              <a:gd name="connsiteY55" fmla="*/ 1267925 h 3368868"/>
              <a:gd name="connsiteX56" fmla="*/ 652112 w 3079627"/>
              <a:gd name="connsiteY56" fmla="*/ 1300582 h 3368868"/>
              <a:gd name="connsiteX57" fmla="*/ 641227 w 3079627"/>
              <a:gd name="connsiteY57" fmla="*/ 1420325 h 3368868"/>
              <a:gd name="connsiteX58" fmla="*/ 532369 w 3079627"/>
              <a:gd name="connsiteY58" fmla="*/ 1431211 h 3368868"/>
              <a:gd name="connsiteX59" fmla="*/ 521484 w 3079627"/>
              <a:gd name="connsiteY59" fmla="*/ 1463868 h 3368868"/>
              <a:gd name="connsiteX60" fmla="*/ 543255 w 3079627"/>
              <a:gd name="connsiteY60" fmla="*/ 1583611 h 3368868"/>
              <a:gd name="connsiteX61" fmla="*/ 565027 w 3079627"/>
              <a:gd name="connsiteY61" fmla="*/ 1605382 h 3368868"/>
              <a:gd name="connsiteX62" fmla="*/ 575912 w 3079627"/>
              <a:gd name="connsiteY62" fmla="*/ 1638039 h 3368868"/>
              <a:gd name="connsiteX63" fmla="*/ 630341 w 3079627"/>
              <a:gd name="connsiteY63" fmla="*/ 1681582 h 3368868"/>
              <a:gd name="connsiteX64" fmla="*/ 673884 w 3079627"/>
              <a:gd name="connsiteY64" fmla="*/ 1757782 h 3368868"/>
              <a:gd name="connsiteX65" fmla="*/ 684769 w 3079627"/>
              <a:gd name="connsiteY65" fmla="*/ 1790439 h 3368868"/>
              <a:gd name="connsiteX66" fmla="*/ 706541 w 3079627"/>
              <a:gd name="connsiteY66" fmla="*/ 1812211 h 3368868"/>
              <a:gd name="connsiteX67" fmla="*/ 771855 w 3079627"/>
              <a:gd name="connsiteY67" fmla="*/ 1910182 h 3368868"/>
              <a:gd name="connsiteX68" fmla="*/ 793627 w 3079627"/>
              <a:gd name="connsiteY68" fmla="*/ 1942839 h 3368868"/>
              <a:gd name="connsiteX69" fmla="*/ 815398 w 3079627"/>
              <a:gd name="connsiteY69" fmla="*/ 1964611 h 3368868"/>
              <a:gd name="connsiteX70" fmla="*/ 837169 w 3079627"/>
              <a:gd name="connsiteY70" fmla="*/ 2029925 h 3368868"/>
              <a:gd name="connsiteX71" fmla="*/ 858941 w 3079627"/>
              <a:gd name="connsiteY71" fmla="*/ 2062582 h 3368868"/>
              <a:gd name="connsiteX72" fmla="*/ 880712 w 3079627"/>
              <a:gd name="connsiteY72" fmla="*/ 2149668 h 3368868"/>
              <a:gd name="connsiteX73" fmla="*/ 891598 w 3079627"/>
              <a:gd name="connsiteY73" fmla="*/ 2182325 h 3368868"/>
              <a:gd name="connsiteX74" fmla="*/ 869827 w 3079627"/>
              <a:gd name="connsiteY74" fmla="*/ 2291182 h 3368868"/>
              <a:gd name="connsiteX75" fmla="*/ 837169 w 3079627"/>
              <a:gd name="connsiteY75" fmla="*/ 2334725 h 3368868"/>
              <a:gd name="connsiteX76" fmla="*/ 826284 w 3079627"/>
              <a:gd name="connsiteY76" fmla="*/ 2367382 h 3368868"/>
              <a:gd name="connsiteX77" fmla="*/ 706541 w 3079627"/>
              <a:gd name="connsiteY77" fmla="*/ 2367382 h 3368868"/>
              <a:gd name="connsiteX78" fmla="*/ 673884 w 3079627"/>
              <a:gd name="connsiteY78" fmla="*/ 2356496 h 3368868"/>
              <a:gd name="connsiteX79" fmla="*/ 630341 w 3079627"/>
              <a:gd name="connsiteY79" fmla="*/ 2345611 h 3368868"/>
              <a:gd name="connsiteX80" fmla="*/ 586798 w 3079627"/>
              <a:gd name="connsiteY80" fmla="*/ 2280296 h 3368868"/>
              <a:gd name="connsiteX81" fmla="*/ 543255 w 3079627"/>
              <a:gd name="connsiteY81" fmla="*/ 2225868 h 3368868"/>
              <a:gd name="connsiteX82" fmla="*/ 499712 w 3079627"/>
              <a:gd name="connsiteY82" fmla="*/ 2138782 h 3368868"/>
              <a:gd name="connsiteX83" fmla="*/ 488827 w 3079627"/>
              <a:gd name="connsiteY83" fmla="*/ 2095239 h 3368868"/>
              <a:gd name="connsiteX84" fmla="*/ 467055 w 3079627"/>
              <a:gd name="connsiteY84" fmla="*/ 2062582 h 3368868"/>
              <a:gd name="connsiteX85" fmla="*/ 434398 w 3079627"/>
              <a:gd name="connsiteY85" fmla="*/ 1921068 h 3368868"/>
              <a:gd name="connsiteX86" fmla="*/ 412627 w 3079627"/>
              <a:gd name="connsiteY86" fmla="*/ 1790439 h 3368868"/>
              <a:gd name="connsiteX87" fmla="*/ 390855 w 3079627"/>
              <a:gd name="connsiteY87" fmla="*/ 1725125 h 3368868"/>
              <a:gd name="connsiteX88" fmla="*/ 379969 w 3079627"/>
              <a:gd name="connsiteY88" fmla="*/ 1681582 h 3368868"/>
              <a:gd name="connsiteX89" fmla="*/ 336427 w 3079627"/>
              <a:gd name="connsiteY89" fmla="*/ 1583611 h 3368868"/>
              <a:gd name="connsiteX90" fmla="*/ 281998 w 3079627"/>
              <a:gd name="connsiteY90" fmla="*/ 1529182 h 3368868"/>
              <a:gd name="connsiteX91" fmla="*/ 216684 w 3079627"/>
              <a:gd name="connsiteY91" fmla="*/ 1442096 h 3368868"/>
              <a:gd name="connsiteX92" fmla="*/ 194912 w 3079627"/>
              <a:gd name="connsiteY92" fmla="*/ 1420325 h 3368868"/>
              <a:gd name="connsiteX93" fmla="*/ 151369 w 3079627"/>
              <a:gd name="connsiteY93" fmla="*/ 1409439 h 3368868"/>
              <a:gd name="connsiteX94" fmla="*/ 75169 w 3079627"/>
              <a:gd name="connsiteY94" fmla="*/ 1420325 h 3368868"/>
              <a:gd name="connsiteX95" fmla="*/ 53398 w 3079627"/>
              <a:gd name="connsiteY95" fmla="*/ 1452982 h 3368868"/>
              <a:gd name="connsiteX96" fmla="*/ 31627 w 3079627"/>
              <a:gd name="connsiteY96" fmla="*/ 1474754 h 3368868"/>
              <a:gd name="connsiteX97" fmla="*/ 31627 w 3079627"/>
              <a:gd name="connsiteY97" fmla="*/ 1714239 h 3368868"/>
              <a:gd name="connsiteX98" fmla="*/ 42512 w 3079627"/>
              <a:gd name="connsiteY98" fmla="*/ 1746896 h 3368868"/>
              <a:gd name="connsiteX99" fmla="*/ 64284 w 3079627"/>
              <a:gd name="connsiteY99" fmla="*/ 1768668 h 3368868"/>
              <a:gd name="connsiteX100" fmla="*/ 151369 w 3079627"/>
              <a:gd name="connsiteY100" fmla="*/ 1812211 h 3368868"/>
              <a:gd name="connsiteX101" fmla="*/ 216684 w 3079627"/>
              <a:gd name="connsiteY101" fmla="*/ 1833982 h 3368868"/>
              <a:gd name="connsiteX102" fmla="*/ 227569 w 3079627"/>
              <a:gd name="connsiteY102" fmla="*/ 1877525 h 3368868"/>
              <a:gd name="connsiteX103" fmla="*/ 238455 w 3079627"/>
              <a:gd name="connsiteY103" fmla="*/ 1910182 h 3368868"/>
              <a:gd name="connsiteX104" fmla="*/ 249341 w 3079627"/>
              <a:gd name="connsiteY104" fmla="*/ 2029925 h 3368868"/>
              <a:gd name="connsiteX105" fmla="*/ 260227 w 3079627"/>
              <a:gd name="connsiteY105" fmla="*/ 2062582 h 3368868"/>
              <a:gd name="connsiteX106" fmla="*/ 271112 w 3079627"/>
              <a:gd name="connsiteY106" fmla="*/ 2106125 h 3368868"/>
              <a:gd name="connsiteX107" fmla="*/ 292884 w 3079627"/>
              <a:gd name="connsiteY107" fmla="*/ 2127896 h 3368868"/>
              <a:gd name="connsiteX108" fmla="*/ 303769 w 3079627"/>
              <a:gd name="connsiteY108" fmla="*/ 2160554 h 3368868"/>
              <a:gd name="connsiteX109" fmla="*/ 325541 w 3079627"/>
              <a:gd name="connsiteY109" fmla="*/ 2247639 h 3368868"/>
              <a:gd name="connsiteX110" fmla="*/ 347312 w 3079627"/>
              <a:gd name="connsiteY110" fmla="*/ 2312954 h 3368868"/>
              <a:gd name="connsiteX111" fmla="*/ 369084 w 3079627"/>
              <a:gd name="connsiteY111" fmla="*/ 2378268 h 3368868"/>
              <a:gd name="connsiteX112" fmla="*/ 379969 w 3079627"/>
              <a:gd name="connsiteY112" fmla="*/ 2410925 h 3368868"/>
              <a:gd name="connsiteX113" fmla="*/ 358198 w 3079627"/>
              <a:gd name="connsiteY113" fmla="*/ 2552439 h 3368868"/>
              <a:gd name="connsiteX114" fmla="*/ 347312 w 3079627"/>
              <a:gd name="connsiteY114" fmla="*/ 2585096 h 3368868"/>
              <a:gd name="connsiteX115" fmla="*/ 314655 w 3079627"/>
              <a:gd name="connsiteY115" fmla="*/ 2595982 h 3368868"/>
              <a:gd name="connsiteX116" fmla="*/ 281998 w 3079627"/>
              <a:gd name="connsiteY116" fmla="*/ 2661296 h 3368868"/>
              <a:gd name="connsiteX117" fmla="*/ 249341 w 3079627"/>
              <a:gd name="connsiteY117" fmla="*/ 2683068 h 3368868"/>
              <a:gd name="connsiteX118" fmla="*/ 194912 w 3079627"/>
              <a:gd name="connsiteY118" fmla="*/ 2737496 h 3368868"/>
              <a:gd name="connsiteX119" fmla="*/ 162255 w 3079627"/>
              <a:gd name="connsiteY119" fmla="*/ 2759268 h 3368868"/>
              <a:gd name="connsiteX120" fmla="*/ 96941 w 3079627"/>
              <a:gd name="connsiteY120" fmla="*/ 2781039 h 3368868"/>
              <a:gd name="connsiteX121" fmla="*/ 53398 w 3079627"/>
              <a:gd name="connsiteY121" fmla="*/ 2835468 h 3368868"/>
              <a:gd name="connsiteX122" fmla="*/ 42512 w 3079627"/>
              <a:gd name="connsiteY122" fmla="*/ 2868125 h 3368868"/>
              <a:gd name="connsiteX123" fmla="*/ 64284 w 3079627"/>
              <a:gd name="connsiteY123" fmla="*/ 2944325 h 3368868"/>
              <a:gd name="connsiteX124" fmla="*/ 96941 w 3079627"/>
              <a:gd name="connsiteY124" fmla="*/ 2976982 h 3368868"/>
              <a:gd name="connsiteX125" fmla="*/ 184027 w 3079627"/>
              <a:gd name="connsiteY125" fmla="*/ 3009639 h 3368868"/>
              <a:gd name="connsiteX126" fmla="*/ 292884 w 3079627"/>
              <a:gd name="connsiteY126" fmla="*/ 2998754 h 3368868"/>
              <a:gd name="connsiteX127" fmla="*/ 369084 w 3079627"/>
              <a:gd name="connsiteY127" fmla="*/ 2976982 h 3368868"/>
              <a:gd name="connsiteX128" fmla="*/ 456169 w 3079627"/>
              <a:gd name="connsiteY128" fmla="*/ 2922554 h 3368868"/>
              <a:gd name="connsiteX129" fmla="*/ 477941 w 3079627"/>
              <a:gd name="connsiteY129" fmla="*/ 2900782 h 3368868"/>
              <a:gd name="connsiteX130" fmla="*/ 510598 w 3079627"/>
              <a:gd name="connsiteY130" fmla="*/ 2889896 h 3368868"/>
              <a:gd name="connsiteX131" fmla="*/ 597684 w 3079627"/>
              <a:gd name="connsiteY131" fmla="*/ 2846354 h 3368868"/>
              <a:gd name="connsiteX132" fmla="*/ 630341 w 3079627"/>
              <a:gd name="connsiteY132" fmla="*/ 2944325 h 3368868"/>
              <a:gd name="connsiteX133" fmla="*/ 608569 w 3079627"/>
              <a:gd name="connsiteY133" fmla="*/ 3216468 h 3368868"/>
              <a:gd name="connsiteX134" fmla="*/ 619455 w 3079627"/>
              <a:gd name="connsiteY134" fmla="*/ 3314439 h 3368868"/>
              <a:gd name="connsiteX135" fmla="*/ 717427 w 3079627"/>
              <a:gd name="connsiteY135" fmla="*/ 3368868 h 3368868"/>
              <a:gd name="connsiteX136" fmla="*/ 760969 w 3079627"/>
              <a:gd name="connsiteY136" fmla="*/ 3357982 h 3368868"/>
              <a:gd name="connsiteX137" fmla="*/ 804512 w 3079627"/>
              <a:gd name="connsiteY137" fmla="*/ 3270896 h 3368868"/>
              <a:gd name="connsiteX138" fmla="*/ 826284 w 3079627"/>
              <a:gd name="connsiteY138" fmla="*/ 3238239 h 3368868"/>
              <a:gd name="connsiteX139" fmla="*/ 858941 w 3079627"/>
              <a:gd name="connsiteY139" fmla="*/ 3140268 h 3368868"/>
              <a:gd name="connsiteX140" fmla="*/ 869827 w 3079627"/>
              <a:gd name="connsiteY140" fmla="*/ 3107611 h 3368868"/>
              <a:gd name="connsiteX141" fmla="*/ 891598 w 3079627"/>
              <a:gd name="connsiteY141" fmla="*/ 3085839 h 3368868"/>
              <a:gd name="connsiteX142" fmla="*/ 924255 w 3079627"/>
              <a:gd name="connsiteY142" fmla="*/ 2987868 h 3368868"/>
              <a:gd name="connsiteX143" fmla="*/ 935141 w 3079627"/>
              <a:gd name="connsiteY143" fmla="*/ 2955211 h 3368868"/>
              <a:gd name="connsiteX144" fmla="*/ 946027 w 3079627"/>
              <a:gd name="connsiteY144" fmla="*/ 2835468 h 3368868"/>
              <a:gd name="connsiteX145" fmla="*/ 967798 w 3079627"/>
              <a:gd name="connsiteY145" fmla="*/ 2802811 h 3368868"/>
              <a:gd name="connsiteX146" fmla="*/ 1033112 w 3079627"/>
              <a:gd name="connsiteY146" fmla="*/ 2813696 h 3368868"/>
              <a:gd name="connsiteX147" fmla="*/ 1109312 w 3079627"/>
              <a:gd name="connsiteY147" fmla="*/ 2846354 h 3368868"/>
              <a:gd name="connsiteX148" fmla="*/ 1131084 w 3079627"/>
              <a:gd name="connsiteY148" fmla="*/ 2879011 h 3368868"/>
              <a:gd name="connsiteX149" fmla="*/ 1163741 w 3079627"/>
              <a:gd name="connsiteY149" fmla="*/ 2944325 h 3368868"/>
              <a:gd name="connsiteX150" fmla="*/ 1250827 w 3079627"/>
              <a:gd name="connsiteY150" fmla="*/ 3031411 h 3368868"/>
              <a:gd name="connsiteX151" fmla="*/ 1337912 w 3079627"/>
              <a:gd name="connsiteY151" fmla="*/ 3129382 h 3368868"/>
              <a:gd name="connsiteX152" fmla="*/ 1414112 w 3079627"/>
              <a:gd name="connsiteY152" fmla="*/ 3162039 h 3368868"/>
              <a:gd name="connsiteX153" fmla="*/ 1479427 w 3079627"/>
              <a:gd name="connsiteY153" fmla="*/ 3183811 h 3368868"/>
              <a:gd name="connsiteX154" fmla="*/ 1512084 w 3079627"/>
              <a:gd name="connsiteY154" fmla="*/ 3205582 h 3368868"/>
              <a:gd name="connsiteX155" fmla="*/ 1577398 w 3079627"/>
              <a:gd name="connsiteY155" fmla="*/ 3227354 h 3368868"/>
              <a:gd name="connsiteX156" fmla="*/ 1653598 w 3079627"/>
              <a:gd name="connsiteY156" fmla="*/ 3249125 h 3368868"/>
              <a:gd name="connsiteX157" fmla="*/ 1882198 w 3079627"/>
              <a:gd name="connsiteY157" fmla="*/ 3238239 h 3368868"/>
              <a:gd name="connsiteX158" fmla="*/ 1925741 w 3079627"/>
              <a:gd name="connsiteY158" fmla="*/ 3227354 h 3368868"/>
              <a:gd name="connsiteX159" fmla="*/ 1947512 w 3079627"/>
              <a:gd name="connsiteY159" fmla="*/ 3205582 h 3368868"/>
              <a:gd name="connsiteX160" fmla="*/ 2012827 w 3079627"/>
              <a:gd name="connsiteY160" fmla="*/ 3162039 h 3368868"/>
              <a:gd name="connsiteX161" fmla="*/ 2012827 w 3079627"/>
              <a:gd name="connsiteY161" fmla="*/ 3162039 h 3368868"/>
              <a:gd name="connsiteX162" fmla="*/ 2132569 w 3079627"/>
              <a:gd name="connsiteY162" fmla="*/ 3129382 h 3368868"/>
              <a:gd name="connsiteX163" fmla="*/ 2230541 w 3079627"/>
              <a:gd name="connsiteY163" fmla="*/ 3107611 h 3368868"/>
              <a:gd name="connsiteX164" fmla="*/ 2350284 w 3079627"/>
              <a:gd name="connsiteY164" fmla="*/ 3096725 h 3368868"/>
              <a:gd name="connsiteX165" fmla="*/ 2459141 w 3079627"/>
              <a:gd name="connsiteY165" fmla="*/ 3064068 h 3368868"/>
              <a:gd name="connsiteX166" fmla="*/ 2491798 w 3079627"/>
              <a:gd name="connsiteY166" fmla="*/ 3053182 h 3368868"/>
              <a:gd name="connsiteX167" fmla="*/ 2524455 w 3079627"/>
              <a:gd name="connsiteY167" fmla="*/ 3042296 h 3368868"/>
              <a:gd name="connsiteX168" fmla="*/ 2578884 w 3079627"/>
              <a:gd name="connsiteY168" fmla="*/ 3009639 h 3368868"/>
              <a:gd name="connsiteX169" fmla="*/ 2687741 w 3079627"/>
              <a:gd name="connsiteY169" fmla="*/ 2944325 h 3368868"/>
              <a:gd name="connsiteX170" fmla="*/ 2731284 w 3079627"/>
              <a:gd name="connsiteY170" fmla="*/ 2933439 h 3368868"/>
              <a:gd name="connsiteX171" fmla="*/ 2829255 w 3079627"/>
              <a:gd name="connsiteY171" fmla="*/ 2868125 h 3368868"/>
              <a:gd name="connsiteX172" fmla="*/ 2861912 w 3079627"/>
              <a:gd name="connsiteY172" fmla="*/ 2846354 h 3368868"/>
              <a:gd name="connsiteX173" fmla="*/ 2894569 w 3079627"/>
              <a:gd name="connsiteY173" fmla="*/ 2835468 h 3368868"/>
              <a:gd name="connsiteX174" fmla="*/ 2927227 w 3079627"/>
              <a:gd name="connsiteY174" fmla="*/ 2781039 h 3368868"/>
              <a:gd name="connsiteX175" fmla="*/ 2959884 w 3079627"/>
              <a:gd name="connsiteY175" fmla="*/ 2770154 h 3368868"/>
              <a:gd name="connsiteX176" fmla="*/ 3014312 w 3079627"/>
              <a:gd name="connsiteY176" fmla="*/ 2715725 h 3368868"/>
              <a:gd name="connsiteX177" fmla="*/ 3036084 w 3079627"/>
              <a:gd name="connsiteY177" fmla="*/ 2693954 h 3368868"/>
              <a:gd name="connsiteX178" fmla="*/ 3079627 w 3079627"/>
              <a:gd name="connsiteY178" fmla="*/ 2606868 h 3368868"/>
              <a:gd name="connsiteX179" fmla="*/ 3068741 w 3079627"/>
              <a:gd name="connsiteY179" fmla="*/ 2454468 h 3368868"/>
              <a:gd name="connsiteX180" fmla="*/ 2981655 w 3079627"/>
              <a:gd name="connsiteY180" fmla="*/ 2302068 h 3368868"/>
              <a:gd name="connsiteX181" fmla="*/ 2894569 w 3079627"/>
              <a:gd name="connsiteY181" fmla="*/ 2269411 h 3368868"/>
              <a:gd name="connsiteX182" fmla="*/ 2818369 w 3079627"/>
              <a:gd name="connsiteY182" fmla="*/ 2302068 h 3368868"/>
              <a:gd name="connsiteX183" fmla="*/ 2742169 w 3079627"/>
              <a:gd name="connsiteY183" fmla="*/ 2400039 h 3368868"/>
              <a:gd name="connsiteX184" fmla="*/ 2720398 w 3079627"/>
              <a:gd name="connsiteY184" fmla="*/ 2421811 h 3368868"/>
              <a:gd name="connsiteX185" fmla="*/ 2698627 w 3079627"/>
              <a:gd name="connsiteY185" fmla="*/ 2498011 h 3368868"/>
              <a:gd name="connsiteX186" fmla="*/ 2676855 w 3079627"/>
              <a:gd name="connsiteY186" fmla="*/ 2530668 h 3368868"/>
              <a:gd name="connsiteX187" fmla="*/ 2644198 w 3079627"/>
              <a:gd name="connsiteY187" fmla="*/ 2595982 h 3368868"/>
              <a:gd name="connsiteX188" fmla="*/ 2622427 w 3079627"/>
              <a:gd name="connsiteY188" fmla="*/ 2617754 h 3368868"/>
              <a:gd name="connsiteX189" fmla="*/ 2600655 w 3079627"/>
              <a:gd name="connsiteY189" fmla="*/ 2650411 h 3368868"/>
              <a:gd name="connsiteX190" fmla="*/ 2589769 w 3079627"/>
              <a:gd name="connsiteY190" fmla="*/ 2683068 h 3368868"/>
              <a:gd name="connsiteX191" fmla="*/ 2557112 w 3079627"/>
              <a:gd name="connsiteY191" fmla="*/ 2715725 h 3368868"/>
              <a:gd name="connsiteX192" fmla="*/ 2502684 w 3079627"/>
              <a:gd name="connsiteY192" fmla="*/ 2770154 h 3368868"/>
              <a:gd name="connsiteX193" fmla="*/ 2480912 w 3079627"/>
              <a:gd name="connsiteY193" fmla="*/ 2802811 h 3368868"/>
              <a:gd name="connsiteX194" fmla="*/ 2437369 w 3079627"/>
              <a:gd name="connsiteY194" fmla="*/ 2824582 h 3368868"/>
              <a:gd name="connsiteX195" fmla="*/ 2404712 w 3079627"/>
              <a:gd name="connsiteY195" fmla="*/ 2846354 h 3368868"/>
              <a:gd name="connsiteX196" fmla="*/ 2208769 w 3079627"/>
              <a:gd name="connsiteY196" fmla="*/ 2868125 h 3368868"/>
              <a:gd name="connsiteX197" fmla="*/ 2067255 w 3079627"/>
              <a:gd name="connsiteY197" fmla="*/ 2900782 h 3368868"/>
              <a:gd name="connsiteX198" fmla="*/ 2045484 w 3079627"/>
              <a:gd name="connsiteY198" fmla="*/ 2922554 h 3368868"/>
              <a:gd name="connsiteX199" fmla="*/ 1958398 w 3079627"/>
              <a:gd name="connsiteY199" fmla="*/ 2944325 h 3368868"/>
              <a:gd name="connsiteX200" fmla="*/ 1631827 w 3079627"/>
              <a:gd name="connsiteY200" fmla="*/ 2922554 h 3368868"/>
              <a:gd name="connsiteX201" fmla="*/ 1544741 w 3079627"/>
              <a:gd name="connsiteY201" fmla="*/ 2900782 h 3368868"/>
              <a:gd name="connsiteX202" fmla="*/ 1446769 w 3079627"/>
              <a:gd name="connsiteY202" fmla="*/ 2879011 h 3368868"/>
              <a:gd name="connsiteX203" fmla="*/ 1424998 w 3079627"/>
              <a:gd name="connsiteY203" fmla="*/ 2857239 h 3368868"/>
              <a:gd name="connsiteX204" fmla="*/ 1403227 w 3079627"/>
              <a:gd name="connsiteY204" fmla="*/ 2791925 h 3368868"/>
              <a:gd name="connsiteX205" fmla="*/ 1424998 w 3079627"/>
              <a:gd name="connsiteY205" fmla="*/ 2683068 h 3368868"/>
              <a:gd name="connsiteX206" fmla="*/ 1435884 w 3079627"/>
              <a:gd name="connsiteY206" fmla="*/ 2552439 h 3368868"/>
              <a:gd name="connsiteX207" fmla="*/ 1446769 w 3079627"/>
              <a:gd name="connsiteY207" fmla="*/ 2519782 h 3368868"/>
              <a:gd name="connsiteX208" fmla="*/ 1479427 w 3079627"/>
              <a:gd name="connsiteY208" fmla="*/ 2498011 h 3368868"/>
              <a:gd name="connsiteX209" fmla="*/ 1588284 w 3079627"/>
              <a:gd name="connsiteY209" fmla="*/ 2508896 h 3368868"/>
              <a:gd name="connsiteX210" fmla="*/ 1610055 w 3079627"/>
              <a:gd name="connsiteY210" fmla="*/ 2574211 h 3368868"/>
              <a:gd name="connsiteX211" fmla="*/ 1631827 w 3079627"/>
              <a:gd name="connsiteY211" fmla="*/ 2595982 h 3368868"/>
              <a:gd name="connsiteX212" fmla="*/ 1642712 w 3079627"/>
              <a:gd name="connsiteY212" fmla="*/ 2628639 h 3368868"/>
              <a:gd name="connsiteX213" fmla="*/ 1708027 w 3079627"/>
              <a:gd name="connsiteY213" fmla="*/ 2672182 h 3368868"/>
              <a:gd name="connsiteX214" fmla="*/ 1718912 w 3079627"/>
              <a:gd name="connsiteY214" fmla="*/ 2704839 h 3368868"/>
              <a:gd name="connsiteX215" fmla="*/ 1784227 w 3079627"/>
              <a:gd name="connsiteY215" fmla="*/ 2737496 h 3368868"/>
              <a:gd name="connsiteX216" fmla="*/ 2034598 w 3079627"/>
              <a:gd name="connsiteY216" fmla="*/ 2726611 h 3368868"/>
              <a:gd name="connsiteX217" fmla="*/ 2339398 w 3079627"/>
              <a:gd name="connsiteY217" fmla="*/ 2715725 h 3368868"/>
              <a:gd name="connsiteX218" fmla="*/ 2350284 w 3079627"/>
              <a:gd name="connsiteY218" fmla="*/ 2683068 h 3368868"/>
              <a:gd name="connsiteX219" fmla="*/ 2372055 w 3079627"/>
              <a:gd name="connsiteY219" fmla="*/ 2661296 h 3368868"/>
              <a:gd name="connsiteX220" fmla="*/ 2350284 w 3079627"/>
              <a:gd name="connsiteY220" fmla="*/ 2541554 h 3368868"/>
              <a:gd name="connsiteX221" fmla="*/ 2339398 w 3079627"/>
              <a:gd name="connsiteY221" fmla="*/ 2508896 h 3368868"/>
              <a:gd name="connsiteX222" fmla="*/ 2306741 w 3079627"/>
              <a:gd name="connsiteY222" fmla="*/ 2487125 h 3368868"/>
              <a:gd name="connsiteX223" fmla="*/ 2045484 w 3079627"/>
              <a:gd name="connsiteY223" fmla="*/ 2498011 h 3368868"/>
              <a:gd name="connsiteX224" fmla="*/ 2012827 w 3079627"/>
              <a:gd name="connsiteY224" fmla="*/ 2508896 h 3368868"/>
              <a:gd name="connsiteX225" fmla="*/ 1991055 w 3079627"/>
              <a:gd name="connsiteY225" fmla="*/ 2487125 h 3368868"/>
              <a:gd name="connsiteX226" fmla="*/ 1958398 w 3079627"/>
              <a:gd name="connsiteY226" fmla="*/ 2421811 h 3368868"/>
              <a:gd name="connsiteX227" fmla="*/ 1991055 w 3079627"/>
              <a:gd name="connsiteY227" fmla="*/ 2302068 h 3368868"/>
              <a:gd name="connsiteX228" fmla="*/ 2023712 w 3079627"/>
              <a:gd name="connsiteY228" fmla="*/ 2291182 h 3368868"/>
              <a:gd name="connsiteX229" fmla="*/ 2110798 w 3079627"/>
              <a:gd name="connsiteY229" fmla="*/ 2269411 h 3368868"/>
              <a:gd name="connsiteX230" fmla="*/ 2230541 w 3079627"/>
              <a:gd name="connsiteY230" fmla="*/ 2236754 h 3368868"/>
              <a:gd name="connsiteX231" fmla="*/ 2274084 w 3079627"/>
              <a:gd name="connsiteY231" fmla="*/ 2225868 h 3368868"/>
              <a:gd name="connsiteX232" fmla="*/ 2382941 w 3079627"/>
              <a:gd name="connsiteY232" fmla="*/ 2204096 h 3368868"/>
              <a:gd name="connsiteX233" fmla="*/ 2470027 w 3079627"/>
              <a:gd name="connsiteY233" fmla="*/ 2160554 h 3368868"/>
              <a:gd name="connsiteX234" fmla="*/ 2502684 w 3079627"/>
              <a:gd name="connsiteY234" fmla="*/ 2138782 h 3368868"/>
              <a:gd name="connsiteX235" fmla="*/ 2535341 w 3079627"/>
              <a:gd name="connsiteY235" fmla="*/ 2095239 h 3368868"/>
              <a:gd name="connsiteX236" fmla="*/ 2546227 w 3079627"/>
              <a:gd name="connsiteY236" fmla="*/ 2051696 h 3368868"/>
              <a:gd name="connsiteX237" fmla="*/ 2535341 w 3079627"/>
              <a:gd name="connsiteY237" fmla="*/ 2019039 h 3368868"/>
              <a:gd name="connsiteX238" fmla="*/ 2524455 w 3079627"/>
              <a:gd name="connsiteY238" fmla="*/ 1975496 h 3368868"/>
              <a:gd name="connsiteX239" fmla="*/ 2491798 w 3079627"/>
              <a:gd name="connsiteY239" fmla="*/ 1942839 h 3368868"/>
              <a:gd name="connsiteX240" fmla="*/ 2459141 w 3079627"/>
              <a:gd name="connsiteY240" fmla="*/ 1866639 h 3368868"/>
              <a:gd name="connsiteX241" fmla="*/ 2426484 w 3079627"/>
              <a:gd name="connsiteY241" fmla="*/ 1855754 h 3368868"/>
              <a:gd name="connsiteX242" fmla="*/ 2306741 w 3079627"/>
              <a:gd name="connsiteY242" fmla="*/ 1877525 h 3368868"/>
              <a:gd name="connsiteX243" fmla="*/ 2230541 w 3079627"/>
              <a:gd name="connsiteY243" fmla="*/ 1899296 h 3368868"/>
              <a:gd name="connsiteX244" fmla="*/ 2186998 w 3079627"/>
              <a:gd name="connsiteY244" fmla="*/ 1910182 h 3368868"/>
              <a:gd name="connsiteX245" fmla="*/ 2132569 w 3079627"/>
              <a:gd name="connsiteY245" fmla="*/ 1953725 h 3368868"/>
              <a:gd name="connsiteX246" fmla="*/ 2078141 w 3079627"/>
              <a:gd name="connsiteY246" fmla="*/ 2008154 h 3368868"/>
              <a:gd name="connsiteX247" fmla="*/ 2056369 w 3079627"/>
              <a:gd name="connsiteY247" fmla="*/ 2029925 h 3368868"/>
              <a:gd name="connsiteX248" fmla="*/ 2023712 w 3079627"/>
              <a:gd name="connsiteY248" fmla="*/ 2040811 h 3368868"/>
              <a:gd name="connsiteX249" fmla="*/ 1860427 w 3079627"/>
              <a:gd name="connsiteY249" fmla="*/ 2029925 h 3368868"/>
              <a:gd name="connsiteX250" fmla="*/ 1925741 w 3079627"/>
              <a:gd name="connsiteY250" fmla="*/ 1877525 h 3368868"/>
              <a:gd name="connsiteX251" fmla="*/ 1980169 w 3079627"/>
              <a:gd name="connsiteY251" fmla="*/ 1823096 h 3368868"/>
              <a:gd name="connsiteX252" fmla="*/ 2001941 w 3079627"/>
              <a:gd name="connsiteY252" fmla="*/ 1801325 h 3368868"/>
              <a:gd name="connsiteX253" fmla="*/ 2034598 w 3079627"/>
              <a:gd name="connsiteY253" fmla="*/ 1779554 h 3368868"/>
              <a:gd name="connsiteX254" fmla="*/ 2056369 w 3079627"/>
              <a:gd name="connsiteY254" fmla="*/ 1757782 h 3368868"/>
              <a:gd name="connsiteX255" fmla="*/ 2089027 w 3079627"/>
              <a:gd name="connsiteY255" fmla="*/ 1746896 h 3368868"/>
              <a:gd name="connsiteX256" fmla="*/ 2121684 w 3079627"/>
              <a:gd name="connsiteY256" fmla="*/ 1725125 h 3368868"/>
              <a:gd name="connsiteX257" fmla="*/ 2197884 w 3079627"/>
              <a:gd name="connsiteY257" fmla="*/ 1692468 h 3368868"/>
              <a:gd name="connsiteX258" fmla="*/ 2252312 w 3079627"/>
              <a:gd name="connsiteY258" fmla="*/ 1659811 h 3368868"/>
              <a:gd name="connsiteX259" fmla="*/ 2274084 w 3079627"/>
              <a:gd name="connsiteY259" fmla="*/ 1638039 h 3368868"/>
              <a:gd name="connsiteX260" fmla="*/ 2306741 w 3079627"/>
              <a:gd name="connsiteY260" fmla="*/ 1616268 h 3368868"/>
              <a:gd name="connsiteX261" fmla="*/ 2361169 w 3079627"/>
              <a:gd name="connsiteY261" fmla="*/ 1561839 h 3368868"/>
              <a:gd name="connsiteX262" fmla="*/ 2382941 w 3079627"/>
              <a:gd name="connsiteY262" fmla="*/ 1540068 h 3368868"/>
              <a:gd name="connsiteX263" fmla="*/ 2426484 w 3079627"/>
              <a:gd name="connsiteY263" fmla="*/ 1496525 h 3368868"/>
              <a:gd name="connsiteX264" fmla="*/ 2459141 w 3079627"/>
              <a:gd name="connsiteY264" fmla="*/ 1474754 h 3368868"/>
              <a:gd name="connsiteX265" fmla="*/ 2480912 w 3079627"/>
              <a:gd name="connsiteY265" fmla="*/ 1442096 h 3368868"/>
              <a:gd name="connsiteX266" fmla="*/ 2546227 w 3079627"/>
              <a:gd name="connsiteY266" fmla="*/ 1398554 h 3368868"/>
              <a:gd name="connsiteX267" fmla="*/ 2622427 w 3079627"/>
              <a:gd name="connsiteY267" fmla="*/ 1311468 h 3368868"/>
              <a:gd name="connsiteX268" fmla="*/ 2676855 w 3079627"/>
              <a:gd name="connsiteY268" fmla="*/ 1246154 h 3368868"/>
              <a:gd name="connsiteX269" fmla="*/ 2698627 w 3079627"/>
              <a:gd name="connsiteY269" fmla="*/ 1213496 h 3368868"/>
              <a:gd name="connsiteX270" fmla="*/ 2731284 w 3079627"/>
              <a:gd name="connsiteY270" fmla="*/ 1104639 h 3368868"/>
              <a:gd name="connsiteX271" fmla="*/ 2753055 w 3079627"/>
              <a:gd name="connsiteY271" fmla="*/ 952239 h 3368868"/>
              <a:gd name="connsiteX272" fmla="*/ 2763941 w 3079627"/>
              <a:gd name="connsiteY272" fmla="*/ 897811 h 3368868"/>
              <a:gd name="connsiteX273" fmla="*/ 2774827 w 3079627"/>
              <a:gd name="connsiteY273" fmla="*/ 865154 h 3368868"/>
              <a:gd name="connsiteX274" fmla="*/ 2796598 w 3079627"/>
              <a:gd name="connsiteY274" fmla="*/ 767182 h 3368868"/>
              <a:gd name="connsiteX275" fmla="*/ 2818369 w 3079627"/>
              <a:gd name="connsiteY275" fmla="*/ 734525 h 3368868"/>
              <a:gd name="connsiteX276" fmla="*/ 2861912 w 3079627"/>
              <a:gd name="connsiteY276" fmla="*/ 658325 h 3368868"/>
              <a:gd name="connsiteX277" fmla="*/ 2851027 w 3079627"/>
              <a:gd name="connsiteY277" fmla="*/ 222896 h 3368868"/>
              <a:gd name="connsiteX278" fmla="*/ 2840141 w 3079627"/>
              <a:gd name="connsiteY278" fmla="*/ 190239 h 3368868"/>
              <a:gd name="connsiteX279" fmla="*/ 2796598 w 3079627"/>
              <a:gd name="connsiteY279" fmla="*/ 146696 h 3368868"/>
              <a:gd name="connsiteX280" fmla="*/ 2742169 w 3079627"/>
              <a:gd name="connsiteY280" fmla="*/ 103154 h 3368868"/>
              <a:gd name="connsiteX281" fmla="*/ 2687741 w 3079627"/>
              <a:gd name="connsiteY281" fmla="*/ 59611 h 3368868"/>
              <a:gd name="connsiteX282" fmla="*/ 2655084 w 3079627"/>
              <a:gd name="connsiteY282" fmla="*/ 48725 h 3368868"/>
              <a:gd name="connsiteX283" fmla="*/ 2633312 w 3079627"/>
              <a:gd name="connsiteY283" fmla="*/ 26954 h 3368868"/>
              <a:gd name="connsiteX284" fmla="*/ 2426484 w 3079627"/>
              <a:gd name="connsiteY284" fmla="*/ 26954 h 3368868"/>
              <a:gd name="connsiteX285" fmla="*/ 2372055 w 3079627"/>
              <a:gd name="connsiteY285" fmla="*/ 70496 h 3368868"/>
              <a:gd name="connsiteX286" fmla="*/ 2350284 w 3079627"/>
              <a:gd name="connsiteY286" fmla="*/ 103154 h 3368868"/>
              <a:gd name="connsiteX287" fmla="*/ 2295855 w 3079627"/>
              <a:gd name="connsiteY287" fmla="*/ 157582 h 3368868"/>
              <a:gd name="connsiteX288" fmla="*/ 2274084 w 3079627"/>
              <a:gd name="connsiteY288" fmla="*/ 201125 h 3368868"/>
              <a:gd name="connsiteX289" fmla="*/ 2263198 w 3079627"/>
              <a:gd name="connsiteY289" fmla="*/ 233782 h 3368868"/>
              <a:gd name="connsiteX290" fmla="*/ 2219655 w 3079627"/>
              <a:gd name="connsiteY290" fmla="*/ 309982 h 3368868"/>
              <a:gd name="connsiteX291" fmla="*/ 2208769 w 3079627"/>
              <a:gd name="connsiteY291" fmla="*/ 353525 h 3368868"/>
              <a:gd name="connsiteX292" fmla="*/ 2197884 w 3079627"/>
              <a:gd name="connsiteY292" fmla="*/ 1300582 h 3368868"/>
              <a:gd name="connsiteX293" fmla="*/ 2186998 w 3079627"/>
              <a:gd name="connsiteY293" fmla="*/ 1333239 h 3368868"/>
              <a:gd name="connsiteX294" fmla="*/ 2121684 w 3079627"/>
              <a:gd name="connsiteY294" fmla="*/ 1452982 h 3368868"/>
              <a:gd name="connsiteX295" fmla="*/ 2034598 w 3079627"/>
              <a:gd name="connsiteY295" fmla="*/ 1529182 h 3368868"/>
              <a:gd name="connsiteX296" fmla="*/ 1969284 w 3079627"/>
              <a:gd name="connsiteY296" fmla="*/ 1583611 h 3368868"/>
              <a:gd name="connsiteX297" fmla="*/ 1903969 w 3079627"/>
              <a:gd name="connsiteY297" fmla="*/ 1638039 h 3368868"/>
              <a:gd name="connsiteX298" fmla="*/ 1849541 w 3079627"/>
              <a:gd name="connsiteY298" fmla="*/ 1659811 h 3368868"/>
              <a:gd name="connsiteX299" fmla="*/ 1816884 w 3079627"/>
              <a:gd name="connsiteY299" fmla="*/ 1681582 h 3368868"/>
              <a:gd name="connsiteX300" fmla="*/ 1740684 w 3079627"/>
              <a:gd name="connsiteY300" fmla="*/ 1703354 h 3368868"/>
              <a:gd name="connsiteX301" fmla="*/ 1664484 w 3079627"/>
              <a:gd name="connsiteY301" fmla="*/ 1736011 h 3368868"/>
              <a:gd name="connsiteX302" fmla="*/ 1588284 w 3079627"/>
              <a:gd name="connsiteY302" fmla="*/ 1757782 h 3368868"/>
              <a:gd name="connsiteX303" fmla="*/ 1555627 w 3079627"/>
              <a:gd name="connsiteY303" fmla="*/ 1768668 h 3368868"/>
              <a:gd name="connsiteX304" fmla="*/ 1359684 w 3079627"/>
              <a:gd name="connsiteY304" fmla="*/ 1757782 h 3368868"/>
              <a:gd name="connsiteX305" fmla="*/ 1283484 w 3079627"/>
              <a:gd name="connsiteY305" fmla="*/ 1746896 h 3368868"/>
              <a:gd name="connsiteX306" fmla="*/ 1141969 w 3079627"/>
              <a:gd name="connsiteY306" fmla="*/ 1736011 h 3368868"/>
              <a:gd name="connsiteX307" fmla="*/ 1131084 w 3079627"/>
              <a:gd name="connsiteY307" fmla="*/ 1703354 h 3368868"/>
              <a:gd name="connsiteX308" fmla="*/ 1141969 w 3079627"/>
              <a:gd name="connsiteY308" fmla="*/ 1670696 h 3368868"/>
              <a:gd name="connsiteX309" fmla="*/ 1152855 w 3079627"/>
              <a:gd name="connsiteY309" fmla="*/ 1594496 h 3368868"/>
              <a:gd name="connsiteX310" fmla="*/ 1196398 w 3079627"/>
              <a:gd name="connsiteY310" fmla="*/ 1529182 h 3368868"/>
              <a:gd name="connsiteX311" fmla="*/ 1218169 w 3079627"/>
              <a:gd name="connsiteY311" fmla="*/ 1496525 h 3368868"/>
              <a:gd name="connsiteX312" fmla="*/ 1250827 w 3079627"/>
              <a:gd name="connsiteY312" fmla="*/ 1442096 h 3368868"/>
              <a:gd name="connsiteX313" fmla="*/ 1283484 w 3079627"/>
              <a:gd name="connsiteY313" fmla="*/ 1431211 h 3368868"/>
              <a:gd name="connsiteX314" fmla="*/ 1327027 w 3079627"/>
              <a:gd name="connsiteY314" fmla="*/ 1365896 h 3368868"/>
              <a:gd name="connsiteX315" fmla="*/ 1392341 w 3079627"/>
              <a:gd name="connsiteY315" fmla="*/ 1344125 h 3368868"/>
              <a:gd name="connsiteX316" fmla="*/ 1468541 w 3079627"/>
              <a:gd name="connsiteY316" fmla="*/ 1311468 h 3368868"/>
              <a:gd name="connsiteX317" fmla="*/ 1501198 w 3079627"/>
              <a:gd name="connsiteY317" fmla="*/ 1289696 h 3368868"/>
              <a:gd name="connsiteX318" fmla="*/ 1620941 w 3079627"/>
              <a:gd name="connsiteY318" fmla="*/ 1267925 h 3368868"/>
              <a:gd name="connsiteX319" fmla="*/ 1675369 w 3079627"/>
              <a:gd name="connsiteY319" fmla="*/ 1257039 h 3368868"/>
              <a:gd name="connsiteX320" fmla="*/ 1708027 w 3079627"/>
              <a:gd name="connsiteY320" fmla="*/ 1246154 h 3368868"/>
              <a:gd name="connsiteX321" fmla="*/ 1751569 w 3079627"/>
              <a:gd name="connsiteY321" fmla="*/ 1235268 h 3368868"/>
              <a:gd name="connsiteX322" fmla="*/ 1784227 w 3079627"/>
              <a:gd name="connsiteY322" fmla="*/ 1224382 h 3368868"/>
              <a:gd name="connsiteX323" fmla="*/ 1860427 w 3079627"/>
              <a:gd name="connsiteY323" fmla="*/ 1202611 h 3368868"/>
              <a:gd name="connsiteX324" fmla="*/ 1914855 w 3079627"/>
              <a:gd name="connsiteY324" fmla="*/ 1169954 h 3368868"/>
              <a:gd name="connsiteX325" fmla="*/ 2001941 w 3079627"/>
              <a:gd name="connsiteY325" fmla="*/ 1137296 h 3368868"/>
              <a:gd name="connsiteX326" fmla="*/ 2110798 w 3079627"/>
              <a:gd name="connsiteY326" fmla="*/ 1039325 h 3368868"/>
              <a:gd name="connsiteX327" fmla="*/ 2186998 w 3079627"/>
              <a:gd name="connsiteY327" fmla="*/ 941354 h 3368868"/>
              <a:gd name="connsiteX328" fmla="*/ 2197884 w 3079627"/>
              <a:gd name="connsiteY328" fmla="*/ 908696 h 3368868"/>
              <a:gd name="connsiteX329" fmla="*/ 2219655 w 3079627"/>
              <a:gd name="connsiteY329" fmla="*/ 876039 h 3368868"/>
              <a:gd name="connsiteX330" fmla="*/ 2241427 w 3079627"/>
              <a:gd name="connsiteY330" fmla="*/ 799839 h 3368868"/>
              <a:gd name="connsiteX331" fmla="*/ 2219655 w 3079627"/>
              <a:gd name="connsiteY331" fmla="*/ 680096 h 3368868"/>
              <a:gd name="connsiteX332" fmla="*/ 2197884 w 3079627"/>
              <a:gd name="connsiteY332" fmla="*/ 647439 h 3368868"/>
              <a:gd name="connsiteX333" fmla="*/ 2089027 w 3079627"/>
              <a:gd name="connsiteY333" fmla="*/ 680096 h 3368868"/>
              <a:gd name="connsiteX334" fmla="*/ 2001941 w 3079627"/>
              <a:gd name="connsiteY334" fmla="*/ 712754 h 3368868"/>
              <a:gd name="connsiteX335" fmla="*/ 1980169 w 3079627"/>
              <a:gd name="connsiteY335" fmla="*/ 734525 h 3368868"/>
              <a:gd name="connsiteX336" fmla="*/ 1947512 w 3079627"/>
              <a:gd name="connsiteY336" fmla="*/ 756296 h 3368868"/>
              <a:gd name="connsiteX337" fmla="*/ 1860427 w 3079627"/>
              <a:gd name="connsiteY337" fmla="*/ 821611 h 3368868"/>
              <a:gd name="connsiteX338" fmla="*/ 1795112 w 3079627"/>
              <a:gd name="connsiteY338" fmla="*/ 843382 h 3368868"/>
              <a:gd name="connsiteX339" fmla="*/ 1751569 w 3079627"/>
              <a:gd name="connsiteY339" fmla="*/ 865154 h 3368868"/>
              <a:gd name="connsiteX340" fmla="*/ 1718912 w 3079627"/>
              <a:gd name="connsiteY340" fmla="*/ 886925 h 3368868"/>
              <a:gd name="connsiteX341" fmla="*/ 1631827 w 3079627"/>
              <a:gd name="connsiteY341" fmla="*/ 919582 h 3368868"/>
              <a:gd name="connsiteX342" fmla="*/ 1610055 w 3079627"/>
              <a:gd name="connsiteY342" fmla="*/ 886925 h 3368868"/>
              <a:gd name="connsiteX343" fmla="*/ 1599169 w 3079627"/>
              <a:gd name="connsiteY343" fmla="*/ 854268 h 3368868"/>
              <a:gd name="connsiteX344" fmla="*/ 1577398 w 3079627"/>
              <a:gd name="connsiteY344" fmla="*/ 832496 h 3368868"/>
              <a:gd name="connsiteX345" fmla="*/ 1566512 w 3079627"/>
              <a:gd name="connsiteY345" fmla="*/ 799839 h 3368868"/>
              <a:gd name="connsiteX346" fmla="*/ 1522969 w 3079627"/>
              <a:gd name="connsiteY346" fmla="*/ 723639 h 3368868"/>
              <a:gd name="connsiteX347" fmla="*/ 1512084 w 3079627"/>
              <a:gd name="connsiteY347" fmla="*/ 690982 h 3368868"/>
              <a:gd name="connsiteX348" fmla="*/ 1501198 w 3079627"/>
              <a:gd name="connsiteY348" fmla="*/ 440611 h 3368868"/>
              <a:gd name="connsiteX349" fmla="*/ 1457655 w 3079627"/>
              <a:gd name="connsiteY349" fmla="*/ 288211 h 3368868"/>
              <a:gd name="connsiteX350" fmla="*/ 1435884 w 3079627"/>
              <a:gd name="connsiteY350" fmla="*/ 255554 h 3368868"/>
              <a:gd name="connsiteX351" fmla="*/ 1403227 w 3079627"/>
              <a:gd name="connsiteY351" fmla="*/ 244668 h 3368868"/>
              <a:gd name="connsiteX352" fmla="*/ 1305255 w 3079627"/>
              <a:gd name="connsiteY352" fmla="*/ 299096 h 3368868"/>
              <a:gd name="connsiteX353" fmla="*/ 1305255 w 3079627"/>
              <a:gd name="connsiteY353" fmla="*/ 331754 h 3368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</a:cxnLst>
            <a:rect l="l" t="t" r="r" b="b"/>
            <a:pathLst>
              <a:path w="3079627" h="3368868">
                <a:moveTo>
                  <a:pt x="1501198" y="832496"/>
                </a:moveTo>
                <a:cubicBezTo>
                  <a:pt x="1497569" y="687353"/>
                  <a:pt x="1497058" y="542099"/>
                  <a:pt x="1490312" y="397068"/>
                </a:cubicBezTo>
                <a:cubicBezTo>
                  <a:pt x="1489779" y="385606"/>
                  <a:pt x="1484559" y="374674"/>
                  <a:pt x="1479427" y="364411"/>
                </a:cubicBezTo>
                <a:cubicBezTo>
                  <a:pt x="1473576" y="352709"/>
                  <a:pt x="1464912" y="342640"/>
                  <a:pt x="1457655" y="331754"/>
                </a:cubicBezTo>
                <a:cubicBezTo>
                  <a:pt x="1454026" y="309982"/>
                  <a:pt x="1451098" y="288082"/>
                  <a:pt x="1446769" y="266439"/>
                </a:cubicBezTo>
                <a:cubicBezTo>
                  <a:pt x="1443835" y="251769"/>
                  <a:pt x="1445230" y="234579"/>
                  <a:pt x="1435884" y="222896"/>
                </a:cubicBezTo>
                <a:cubicBezTo>
                  <a:pt x="1428716" y="213936"/>
                  <a:pt x="1414113" y="215639"/>
                  <a:pt x="1403227" y="212011"/>
                </a:cubicBezTo>
                <a:cubicBezTo>
                  <a:pt x="1320700" y="239519"/>
                  <a:pt x="1351682" y="215423"/>
                  <a:pt x="1305255" y="277325"/>
                </a:cubicBezTo>
                <a:cubicBezTo>
                  <a:pt x="1278753" y="356832"/>
                  <a:pt x="1289050" y="320375"/>
                  <a:pt x="1272598" y="386182"/>
                </a:cubicBezTo>
                <a:cubicBezTo>
                  <a:pt x="1276227" y="516811"/>
                  <a:pt x="1283484" y="647389"/>
                  <a:pt x="1283484" y="778068"/>
                </a:cubicBezTo>
                <a:cubicBezTo>
                  <a:pt x="1283484" y="780883"/>
                  <a:pt x="1268905" y="874337"/>
                  <a:pt x="1261712" y="886925"/>
                </a:cubicBezTo>
                <a:cubicBezTo>
                  <a:pt x="1254074" y="900291"/>
                  <a:pt x="1239941" y="908696"/>
                  <a:pt x="1229055" y="919582"/>
                </a:cubicBezTo>
                <a:cubicBezTo>
                  <a:pt x="1221798" y="908696"/>
                  <a:pt x="1215457" y="897141"/>
                  <a:pt x="1207284" y="886925"/>
                </a:cubicBezTo>
                <a:cubicBezTo>
                  <a:pt x="1200873" y="878911"/>
                  <a:pt x="1190792" y="873955"/>
                  <a:pt x="1185512" y="865154"/>
                </a:cubicBezTo>
                <a:cubicBezTo>
                  <a:pt x="1179608" y="855314"/>
                  <a:pt x="1178255" y="843382"/>
                  <a:pt x="1174627" y="832496"/>
                </a:cubicBezTo>
                <a:cubicBezTo>
                  <a:pt x="1170998" y="730896"/>
                  <a:pt x="1170083" y="629163"/>
                  <a:pt x="1163741" y="527696"/>
                </a:cubicBezTo>
                <a:cubicBezTo>
                  <a:pt x="1162808" y="512764"/>
                  <a:pt x="1158748" y="497905"/>
                  <a:pt x="1152855" y="484154"/>
                </a:cubicBezTo>
                <a:cubicBezTo>
                  <a:pt x="1134306" y="440873"/>
                  <a:pt x="1127625" y="453775"/>
                  <a:pt x="1087541" y="429725"/>
                </a:cubicBezTo>
                <a:cubicBezTo>
                  <a:pt x="1065104" y="416263"/>
                  <a:pt x="1022227" y="386182"/>
                  <a:pt x="1022227" y="386182"/>
                </a:cubicBezTo>
                <a:cubicBezTo>
                  <a:pt x="946027" y="389811"/>
                  <a:pt x="868804" y="384106"/>
                  <a:pt x="793627" y="397068"/>
                </a:cubicBezTo>
                <a:cubicBezTo>
                  <a:pt x="761644" y="402582"/>
                  <a:pt x="737331" y="430348"/>
                  <a:pt x="706541" y="440611"/>
                </a:cubicBezTo>
                <a:lnTo>
                  <a:pt x="673884" y="451496"/>
                </a:lnTo>
                <a:cubicBezTo>
                  <a:pt x="659370" y="473268"/>
                  <a:pt x="648843" y="498309"/>
                  <a:pt x="630341" y="516811"/>
                </a:cubicBezTo>
                <a:lnTo>
                  <a:pt x="586798" y="560354"/>
                </a:lnTo>
                <a:cubicBezTo>
                  <a:pt x="583169" y="574868"/>
                  <a:pt x="580022" y="589511"/>
                  <a:pt x="575912" y="603896"/>
                </a:cubicBezTo>
                <a:cubicBezTo>
                  <a:pt x="572760" y="614929"/>
                  <a:pt x="565027" y="625079"/>
                  <a:pt x="565027" y="636554"/>
                </a:cubicBezTo>
                <a:cubicBezTo>
                  <a:pt x="565027" y="660703"/>
                  <a:pt x="569765" y="733116"/>
                  <a:pt x="586798" y="767182"/>
                </a:cubicBezTo>
                <a:cubicBezTo>
                  <a:pt x="592649" y="778884"/>
                  <a:pt x="599318" y="790588"/>
                  <a:pt x="608569" y="799839"/>
                </a:cubicBezTo>
                <a:cubicBezTo>
                  <a:pt x="617820" y="809090"/>
                  <a:pt x="630341" y="814354"/>
                  <a:pt x="641227" y="821611"/>
                </a:cubicBezTo>
                <a:cubicBezTo>
                  <a:pt x="648484" y="832497"/>
                  <a:pt x="657685" y="842313"/>
                  <a:pt x="662998" y="854268"/>
                </a:cubicBezTo>
                <a:cubicBezTo>
                  <a:pt x="672318" y="875239"/>
                  <a:pt x="672039" y="900487"/>
                  <a:pt x="684769" y="919582"/>
                </a:cubicBezTo>
                <a:cubicBezTo>
                  <a:pt x="692026" y="930468"/>
                  <a:pt x="698368" y="942023"/>
                  <a:pt x="706541" y="952239"/>
                </a:cubicBezTo>
                <a:cubicBezTo>
                  <a:pt x="768586" y="1029796"/>
                  <a:pt x="683072" y="906153"/>
                  <a:pt x="750084" y="1006668"/>
                </a:cubicBezTo>
                <a:cubicBezTo>
                  <a:pt x="753712" y="1017554"/>
                  <a:pt x="760969" y="1027851"/>
                  <a:pt x="760969" y="1039325"/>
                </a:cubicBezTo>
                <a:cubicBezTo>
                  <a:pt x="760969" y="1083185"/>
                  <a:pt x="745621" y="1087331"/>
                  <a:pt x="717427" y="1115525"/>
                </a:cubicBezTo>
                <a:cubicBezTo>
                  <a:pt x="711625" y="1114074"/>
                  <a:pt x="650594" y="1099999"/>
                  <a:pt x="641227" y="1093754"/>
                </a:cubicBezTo>
                <a:cubicBezTo>
                  <a:pt x="559685" y="1039393"/>
                  <a:pt x="653562" y="1076093"/>
                  <a:pt x="575912" y="1050211"/>
                </a:cubicBezTo>
                <a:cubicBezTo>
                  <a:pt x="561398" y="1039325"/>
                  <a:pt x="548121" y="1026555"/>
                  <a:pt x="532369" y="1017554"/>
                </a:cubicBezTo>
                <a:cubicBezTo>
                  <a:pt x="522406" y="1011861"/>
                  <a:pt x="509551" y="1012572"/>
                  <a:pt x="499712" y="1006668"/>
                </a:cubicBezTo>
                <a:cubicBezTo>
                  <a:pt x="490911" y="1001387"/>
                  <a:pt x="487374" y="988939"/>
                  <a:pt x="477941" y="984896"/>
                </a:cubicBezTo>
                <a:cubicBezTo>
                  <a:pt x="460935" y="977608"/>
                  <a:pt x="441655" y="977639"/>
                  <a:pt x="423512" y="974011"/>
                </a:cubicBezTo>
                <a:cubicBezTo>
                  <a:pt x="383822" y="934319"/>
                  <a:pt x="422398" y="965429"/>
                  <a:pt x="358198" y="941354"/>
                </a:cubicBezTo>
                <a:cubicBezTo>
                  <a:pt x="343004" y="935656"/>
                  <a:pt x="329849" y="925280"/>
                  <a:pt x="314655" y="919582"/>
                </a:cubicBezTo>
                <a:cubicBezTo>
                  <a:pt x="300647" y="914329"/>
                  <a:pt x="285497" y="912806"/>
                  <a:pt x="271112" y="908696"/>
                </a:cubicBezTo>
                <a:cubicBezTo>
                  <a:pt x="260079" y="905544"/>
                  <a:pt x="249341" y="901439"/>
                  <a:pt x="238455" y="897811"/>
                </a:cubicBezTo>
                <a:cubicBezTo>
                  <a:pt x="225262" y="900010"/>
                  <a:pt x="161099" y="907213"/>
                  <a:pt x="140484" y="919582"/>
                </a:cubicBezTo>
                <a:cubicBezTo>
                  <a:pt x="131683" y="924863"/>
                  <a:pt x="125969" y="934097"/>
                  <a:pt x="118712" y="941354"/>
                </a:cubicBezTo>
                <a:cubicBezTo>
                  <a:pt x="115084" y="952240"/>
                  <a:pt x="106560" y="962607"/>
                  <a:pt x="107827" y="974011"/>
                </a:cubicBezTo>
                <a:cubicBezTo>
                  <a:pt x="111725" y="1009093"/>
                  <a:pt x="129416" y="1044541"/>
                  <a:pt x="151369" y="1071982"/>
                </a:cubicBezTo>
                <a:cubicBezTo>
                  <a:pt x="157780" y="1079996"/>
                  <a:pt x="164340" y="1088474"/>
                  <a:pt x="173141" y="1093754"/>
                </a:cubicBezTo>
                <a:cubicBezTo>
                  <a:pt x="190912" y="1104416"/>
                  <a:pt x="246854" y="1112182"/>
                  <a:pt x="260227" y="1115525"/>
                </a:cubicBezTo>
                <a:cubicBezTo>
                  <a:pt x="271359" y="1118308"/>
                  <a:pt x="281446" y="1125496"/>
                  <a:pt x="292884" y="1126411"/>
                </a:cubicBezTo>
                <a:cubicBezTo>
                  <a:pt x="372540" y="1132783"/>
                  <a:pt x="452541" y="1133668"/>
                  <a:pt x="532369" y="1137296"/>
                </a:cubicBezTo>
                <a:cubicBezTo>
                  <a:pt x="543255" y="1140925"/>
                  <a:pt x="554764" y="1143050"/>
                  <a:pt x="565027" y="1148182"/>
                </a:cubicBezTo>
                <a:cubicBezTo>
                  <a:pt x="591982" y="1161660"/>
                  <a:pt x="607014" y="1174620"/>
                  <a:pt x="619455" y="1202611"/>
                </a:cubicBezTo>
                <a:cubicBezTo>
                  <a:pt x="628776" y="1223582"/>
                  <a:pt x="633970" y="1246154"/>
                  <a:pt x="641227" y="1267925"/>
                </a:cubicBezTo>
                <a:lnTo>
                  <a:pt x="652112" y="1300582"/>
                </a:lnTo>
                <a:cubicBezTo>
                  <a:pt x="648484" y="1340496"/>
                  <a:pt x="668309" y="1390781"/>
                  <a:pt x="641227" y="1420325"/>
                </a:cubicBezTo>
                <a:cubicBezTo>
                  <a:pt x="616585" y="1447207"/>
                  <a:pt x="566640" y="1418749"/>
                  <a:pt x="532369" y="1431211"/>
                </a:cubicBezTo>
                <a:cubicBezTo>
                  <a:pt x="521585" y="1435132"/>
                  <a:pt x="525112" y="1452982"/>
                  <a:pt x="521484" y="1463868"/>
                </a:cubicBezTo>
                <a:cubicBezTo>
                  <a:pt x="522749" y="1472727"/>
                  <a:pt x="532989" y="1563079"/>
                  <a:pt x="543255" y="1583611"/>
                </a:cubicBezTo>
                <a:cubicBezTo>
                  <a:pt x="547845" y="1592791"/>
                  <a:pt x="557770" y="1598125"/>
                  <a:pt x="565027" y="1605382"/>
                </a:cubicBezTo>
                <a:cubicBezTo>
                  <a:pt x="568655" y="1616268"/>
                  <a:pt x="570009" y="1628200"/>
                  <a:pt x="575912" y="1638039"/>
                </a:cubicBezTo>
                <a:cubicBezTo>
                  <a:pt x="586253" y="1655274"/>
                  <a:pt x="615508" y="1671693"/>
                  <a:pt x="630341" y="1681582"/>
                </a:cubicBezTo>
                <a:cubicBezTo>
                  <a:pt x="653365" y="1773677"/>
                  <a:pt x="622000" y="1679955"/>
                  <a:pt x="673884" y="1757782"/>
                </a:cubicBezTo>
                <a:cubicBezTo>
                  <a:pt x="680249" y="1767329"/>
                  <a:pt x="678866" y="1780600"/>
                  <a:pt x="684769" y="1790439"/>
                </a:cubicBezTo>
                <a:cubicBezTo>
                  <a:pt x="690049" y="1799240"/>
                  <a:pt x="700383" y="1804000"/>
                  <a:pt x="706541" y="1812211"/>
                </a:cubicBezTo>
                <a:cubicBezTo>
                  <a:pt x="706556" y="1812231"/>
                  <a:pt x="760962" y="1893843"/>
                  <a:pt x="771855" y="1910182"/>
                </a:cubicBezTo>
                <a:cubicBezTo>
                  <a:pt x="779112" y="1921068"/>
                  <a:pt x="784376" y="1933588"/>
                  <a:pt x="793627" y="1942839"/>
                </a:cubicBezTo>
                <a:lnTo>
                  <a:pt x="815398" y="1964611"/>
                </a:lnTo>
                <a:cubicBezTo>
                  <a:pt x="822655" y="1986382"/>
                  <a:pt x="824439" y="2010830"/>
                  <a:pt x="837169" y="2029925"/>
                </a:cubicBezTo>
                <a:cubicBezTo>
                  <a:pt x="844426" y="2040811"/>
                  <a:pt x="853090" y="2050880"/>
                  <a:pt x="858941" y="2062582"/>
                </a:cubicBezTo>
                <a:cubicBezTo>
                  <a:pt x="871384" y="2087468"/>
                  <a:pt x="874500" y="2124821"/>
                  <a:pt x="880712" y="2149668"/>
                </a:cubicBezTo>
                <a:cubicBezTo>
                  <a:pt x="883495" y="2160800"/>
                  <a:pt x="887969" y="2171439"/>
                  <a:pt x="891598" y="2182325"/>
                </a:cubicBezTo>
                <a:cubicBezTo>
                  <a:pt x="889206" y="2199070"/>
                  <a:pt x="884301" y="2265852"/>
                  <a:pt x="869827" y="2291182"/>
                </a:cubicBezTo>
                <a:cubicBezTo>
                  <a:pt x="860825" y="2306935"/>
                  <a:pt x="848055" y="2320211"/>
                  <a:pt x="837169" y="2334725"/>
                </a:cubicBezTo>
                <a:cubicBezTo>
                  <a:pt x="833541" y="2345611"/>
                  <a:pt x="835244" y="2360214"/>
                  <a:pt x="826284" y="2367382"/>
                </a:cubicBezTo>
                <a:cubicBezTo>
                  <a:pt x="797769" y="2390194"/>
                  <a:pt x="729090" y="2370603"/>
                  <a:pt x="706541" y="2367382"/>
                </a:cubicBezTo>
                <a:cubicBezTo>
                  <a:pt x="695655" y="2363753"/>
                  <a:pt x="684917" y="2359648"/>
                  <a:pt x="673884" y="2356496"/>
                </a:cubicBezTo>
                <a:cubicBezTo>
                  <a:pt x="659499" y="2352386"/>
                  <a:pt x="641600" y="2355463"/>
                  <a:pt x="630341" y="2345611"/>
                </a:cubicBezTo>
                <a:cubicBezTo>
                  <a:pt x="610649" y="2328380"/>
                  <a:pt x="601312" y="2302068"/>
                  <a:pt x="586798" y="2280296"/>
                </a:cubicBezTo>
                <a:cubicBezTo>
                  <a:pt x="559334" y="2239099"/>
                  <a:pt x="574279" y="2256890"/>
                  <a:pt x="543255" y="2225868"/>
                </a:cubicBezTo>
                <a:cubicBezTo>
                  <a:pt x="518238" y="2150817"/>
                  <a:pt x="537711" y="2176781"/>
                  <a:pt x="499712" y="2138782"/>
                </a:cubicBezTo>
                <a:cubicBezTo>
                  <a:pt x="496084" y="2124268"/>
                  <a:pt x="494720" y="2108990"/>
                  <a:pt x="488827" y="2095239"/>
                </a:cubicBezTo>
                <a:cubicBezTo>
                  <a:pt x="483673" y="2083214"/>
                  <a:pt x="471526" y="2074877"/>
                  <a:pt x="467055" y="2062582"/>
                </a:cubicBezTo>
                <a:cubicBezTo>
                  <a:pt x="458246" y="2038358"/>
                  <a:pt x="440363" y="1954868"/>
                  <a:pt x="434398" y="1921068"/>
                </a:cubicBezTo>
                <a:cubicBezTo>
                  <a:pt x="426727" y="1877596"/>
                  <a:pt x="426587" y="1832317"/>
                  <a:pt x="412627" y="1790439"/>
                </a:cubicBezTo>
                <a:cubicBezTo>
                  <a:pt x="405370" y="1768668"/>
                  <a:pt x="396421" y="1747389"/>
                  <a:pt x="390855" y="1725125"/>
                </a:cubicBezTo>
                <a:cubicBezTo>
                  <a:pt x="387226" y="1710611"/>
                  <a:pt x="384268" y="1695912"/>
                  <a:pt x="379969" y="1681582"/>
                </a:cubicBezTo>
                <a:cubicBezTo>
                  <a:pt x="367871" y="1641254"/>
                  <a:pt x="363055" y="1614043"/>
                  <a:pt x="336427" y="1583611"/>
                </a:cubicBezTo>
                <a:cubicBezTo>
                  <a:pt x="319531" y="1564301"/>
                  <a:pt x="281998" y="1529182"/>
                  <a:pt x="281998" y="1529182"/>
                </a:cubicBezTo>
                <a:cubicBezTo>
                  <a:pt x="262998" y="1472185"/>
                  <a:pt x="279225" y="1504637"/>
                  <a:pt x="216684" y="1442096"/>
                </a:cubicBezTo>
                <a:cubicBezTo>
                  <a:pt x="209427" y="1434839"/>
                  <a:pt x="204869" y="1422814"/>
                  <a:pt x="194912" y="1420325"/>
                </a:cubicBezTo>
                <a:lnTo>
                  <a:pt x="151369" y="1409439"/>
                </a:lnTo>
                <a:cubicBezTo>
                  <a:pt x="125969" y="1413068"/>
                  <a:pt x="98615" y="1409904"/>
                  <a:pt x="75169" y="1420325"/>
                </a:cubicBezTo>
                <a:cubicBezTo>
                  <a:pt x="63214" y="1425638"/>
                  <a:pt x="61571" y="1442766"/>
                  <a:pt x="53398" y="1452982"/>
                </a:cubicBezTo>
                <a:cubicBezTo>
                  <a:pt x="46987" y="1460996"/>
                  <a:pt x="38884" y="1467497"/>
                  <a:pt x="31627" y="1474754"/>
                </a:cubicBezTo>
                <a:cubicBezTo>
                  <a:pt x="0" y="1569633"/>
                  <a:pt x="13573" y="1515645"/>
                  <a:pt x="31627" y="1714239"/>
                </a:cubicBezTo>
                <a:cubicBezTo>
                  <a:pt x="32666" y="1725666"/>
                  <a:pt x="36609" y="1737057"/>
                  <a:pt x="42512" y="1746896"/>
                </a:cubicBezTo>
                <a:cubicBezTo>
                  <a:pt x="47792" y="1755697"/>
                  <a:pt x="56270" y="1762257"/>
                  <a:pt x="64284" y="1768668"/>
                </a:cubicBezTo>
                <a:cubicBezTo>
                  <a:pt x="94536" y="1792870"/>
                  <a:pt x="112669" y="1798138"/>
                  <a:pt x="151369" y="1812211"/>
                </a:cubicBezTo>
                <a:cubicBezTo>
                  <a:pt x="172937" y="1820054"/>
                  <a:pt x="216684" y="1833982"/>
                  <a:pt x="216684" y="1833982"/>
                </a:cubicBezTo>
                <a:cubicBezTo>
                  <a:pt x="220312" y="1848496"/>
                  <a:pt x="223459" y="1863140"/>
                  <a:pt x="227569" y="1877525"/>
                </a:cubicBezTo>
                <a:cubicBezTo>
                  <a:pt x="230721" y="1888558"/>
                  <a:pt x="236832" y="1898823"/>
                  <a:pt x="238455" y="1910182"/>
                </a:cubicBezTo>
                <a:cubicBezTo>
                  <a:pt x="244123" y="1949858"/>
                  <a:pt x="243673" y="1990249"/>
                  <a:pt x="249341" y="2029925"/>
                </a:cubicBezTo>
                <a:cubicBezTo>
                  <a:pt x="250964" y="2041284"/>
                  <a:pt x="257075" y="2051549"/>
                  <a:pt x="260227" y="2062582"/>
                </a:cubicBezTo>
                <a:cubicBezTo>
                  <a:pt x="264337" y="2076967"/>
                  <a:pt x="264421" y="2092744"/>
                  <a:pt x="271112" y="2106125"/>
                </a:cubicBezTo>
                <a:cubicBezTo>
                  <a:pt x="275702" y="2115305"/>
                  <a:pt x="285627" y="2120639"/>
                  <a:pt x="292884" y="2127896"/>
                </a:cubicBezTo>
                <a:cubicBezTo>
                  <a:pt x="296512" y="2138782"/>
                  <a:pt x="300750" y="2149484"/>
                  <a:pt x="303769" y="2160554"/>
                </a:cubicBezTo>
                <a:cubicBezTo>
                  <a:pt x="311642" y="2189421"/>
                  <a:pt x="316079" y="2219253"/>
                  <a:pt x="325541" y="2247639"/>
                </a:cubicBezTo>
                <a:lnTo>
                  <a:pt x="347312" y="2312954"/>
                </a:lnTo>
                <a:lnTo>
                  <a:pt x="369084" y="2378268"/>
                </a:lnTo>
                <a:lnTo>
                  <a:pt x="379969" y="2410925"/>
                </a:lnTo>
                <a:cubicBezTo>
                  <a:pt x="371196" y="2489886"/>
                  <a:pt x="375339" y="2492445"/>
                  <a:pt x="358198" y="2552439"/>
                </a:cubicBezTo>
                <a:cubicBezTo>
                  <a:pt x="355046" y="2563472"/>
                  <a:pt x="355426" y="2576982"/>
                  <a:pt x="347312" y="2585096"/>
                </a:cubicBezTo>
                <a:cubicBezTo>
                  <a:pt x="339198" y="2593210"/>
                  <a:pt x="325541" y="2592353"/>
                  <a:pt x="314655" y="2595982"/>
                </a:cubicBezTo>
                <a:cubicBezTo>
                  <a:pt x="305801" y="2622542"/>
                  <a:pt x="303099" y="2640194"/>
                  <a:pt x="281998" y="2661296"/>
                </a:cubicBezTo>
                <a:cubicBezTo>
                  <a:pt x="272747" y="2670547"/>
                  <a:pt x="259187" y="2674453"/>
                  <a:pt x="249341" y="2683068"/>
                </a:cubicBezTo>
                <a:cubicBezTo>
                  <a:pt x="230031" y="2699964"/>
                  <a:pt x="216260" y="2723263"/>
                  <a:pt x="194912" y="2737496"/>
                </a:cubicBezTo>
                <a:cubicBezTo>
                  <a:pt x="184026" y="2744753"/>
                  <a:pt x="174210" y="2753954"/>
                  <a:pt x="162255" y="2759268"/>
                </a:cubicBezTo>
                <a:cubicBezTo>
                  <a:pt x="141284" y="2768589"/>
                  <a:pt x="96941" y="2781039"/>
                  <a:pt x="96941" y="2781039"/>
                </a:cubicBezTo>
                <a:cubicBezTo>
                  <a:pt x="76690" y="2801290"/>
                  <a:pt x="67131" y="2808003"/>
                  <a:pt x="53398" y="2835468"/>
                </a:cubicBezTo>
                <a:cubicBezTo>
                  <a:pt x="48266" y="2845731"/>
                  <a:pt x="46141" y="2857239"/>
                  <a:pt x="42512" y="2868125"/>
                </a:cubicBezTo>
                <a:cubicBezTo>
                  <a:pt x="43964" y="2873932"/>
                  <a:pt x="58037" y="2934954"/>
                  <a:pt x="64284" y="2944325"/>
                </a:cubicBezTo>
                <a:cubicBezTo>
                  <a:pt x="72823" y="2957134"/>
                  <a:pt x="83886" y="2968823"/>
                  <a:pt x="96941" y="2976982"/>
                </a:cubicBezTo>
                <a:cubicBezTo>
                  <a:pt x="111825" y="2986285"/>
                  <a:pt x="162309" y="3002400"/>
                  <a:pt x="184027" y="3009639"/>
                </a:cubicBezTo>
                <a:cubicBezTo>
                  <a:pt x="220313" y="3006011"/>
                  <a:pt x="256784" y="3003911"/>
                  <a:pt x="292884" y="2998754"/>
                </a:cubicBezTo>
                <a:cubicBezTo>
                  <a:pt x="316804" y="2995337"/>
                  <a:pt x="345822" y="2984736"/>
                  <a:pt x="369084" y="2976982"/>
                </a:cubicBezTo>
                <a:cubicBezTo>
                  <a:pt x="437216" y="2908850"/>
                  <a:pt x="359958" y="2977532"/>
                  <a:pt x="456169" y="2922554"/>
                </a:cubicBezTo>
                <a:cubicBezTo>
                  <a:pt x="465080" y="2917462"/>
                  <a:pt x="469140" y="2906063"/>
                  <a:pt x="477941" y="2900782"/>
                </a:cubicBezTo>
                <a:cubicBezTo>
                  <a:pt x="487780" y="2894878"/>
                  <a:pt x="500152" y="2894644"/>
                  <a:pt x="510598" y="2889896"/>
                </a:cubicBezTo>
                <a:cubicBezTo>
                  <a:pt x="540144" y="2876466"/>
                  <a:pt x="597684" y="2846354"/>
                  <a:pt x="597684" y="2846354"/>
                </a:cubicBezTo>
                <a:cubicBezTo>
                  <a:pt x="671908" y="2864909"/>
                  <a:pt x="638586" y="2841269"/>
                  <a:pt x="630341" y="2944325"/>
                </a:cubicBezTo>
                <a:cubicBezTo>
                  <a:pt x="605133" y="3259415"/>
                  <a:pt x="633087" y="3020331"/>
                  <a:pt x="608569" y="3216468"/>
                </a:cubicBezTo>
                <a:cubicBezTo>
                  <a:pt x="612198" y="3249125"/>
                  <a:pt x="603877" y="3285509"/>
                  <a:pt x="619455" y="3314439"/>
                </a:cubicBezTo>
                <a:cubicBezTo>
                  <a:pt x="635831" y="3344852"/>
                  <a:pt x="685594" y="3358257"/>
                  <a:pt x="717427" y="3368868"/>
                </a:cubicBezTo>
                <a:cubicBezTo>
                  <a:pt x="731941" y="3365239"/>
                  <a:pt x="747588" y="3364673"/>
                  <a:pt x="760969" y="3357982"/>
                </a:cubicBezTo>
                <a:cubicBezTo>
                  <a:pt x="796754" y="3340090"/>
                  <a:pt x="784449" y="3300989"/>
                  <a:pt x="804512" y="3270896"/>
                </a:cubicBezTo>
                <a:lnTo>
                  <a:pt x="826284" y="3238239"/>
                </a:lnTo>
                <a:lnTo>
                  <a:pt x="858941" y="3140268"/>
                </a:lnTo>
                <a:cubicBezTo>
                  <a:pt x="862570" y="3129382"/>
                  <a:pt x="861713" y="3115725"/>
                  <a:pt x="869827" y="3107611"/>
                </a:cubicBezTo>
                <a:lnTo>
                  <a:pt x="891598" y="3085839"/>
                </a:lnTo>
                <a:lnTo>
                  <a:pt x="924255" y="2987868"/>
                </a:lnTo>
                <a:lnTo>
                  <a:pt x="935141" y="2955211"/>
                </a:lnTo>
                <a:cubicBezTo>
                  <a:pt x="938770" y="2915297"/>
                  <a:pt x="937629" y="2874657"/>
                  <a:pt x="946027" y="2835468"/>
                </a:cubicBezTo>
                <a:cubicBezTo>
                  <a:pt x="948768" y="2822676"/>
                  <a:pt x="955106" y="2805984"/>
                  <a:pt x="967798" y="2802811"/>
                </a:cubicBezTo>
                <a:cubicBezTo>
                  <a:pt x="989211" y="2797458"/>
                  <a:pt x="1011341" y="2810068"/>
                  <a:pt x="1033112" y="2813696"/>
                </a:cubicBezTo>
                <a:cubicBezTo>
                  <a:pt x="1055800" y="2821259"/>
                  <a:pt x="1091376" y="2831407"/>
                  <a:pt x="1109312" y="2846354"/>
                </a:cubicBezTo>
                <a:cubicBezTo>
                  <a:pt x="1119363" y="2854730"/>
                  <a:pt x="1123827" y="2868125"/>
                  <a:pt x="1131084" y="2879011"/>
                </a:cubicBezTo>
                <a:cubicBezTo>
                  <a:pt x="1140912" y="2908496"/>
                  <a:pt x="1141526" y="2919889"/>
                  <a:pt x="1163741" y="2944325"/>
                </a:cubicBezTo>
                <a:cubicBezTo>
                  <a:pt x="1191356" y="2974701"/>
                  <a:pt x="1228055" y="2997253"/>
                  <a:pt x="1250827" y="3031411"/>
                </a:cubicBezTo>
                <a:cubicBezTo>
                  <a:pt x="1271572" y="3062529"/>
                  <a:pt x="1305954" y="3118729"/>
                  <a:pt x="1337912" y="3129382"/>
                </a:cubicBezTo>
                <a:cubicBezTo>
                  <a:pt x="1443039" y="3164425"/>
                  <a:pt x="1279590" y="3108230"/>
                  <a:pt x="1414112" y="3162039"/>
                </a:cubicBezTo>
                <a:cubicBezTo>
                  <a:pt x="1435420" y="3170562"/>
                  <a:pt x="1460332" y="3171081"/>
                  <a:pt x="1479427" y="3183811"/>
                </a:cubicBezTo>
                <a:cubicBezTo>
                  <a:pt x="1490313" y="3191068"/>
                  <a:pt x="1500129" y="3200269"/>
                  <a:pt x="1512084" y="3205582"/>
                </a:cubicBezTo>
                <a:cubicBezTo>
                  <a:pt x="1533055" y="3214903"/>
                  <a:pt x="1555627" y="3220097"/>
                  <a:pt x="1577398" y="3227354"/>
                </a:cubicBezTo>
                <a:cubicBezTo>
                  <a:pt x="1624237" y="3242967"/>
                  <a:pt x="1598938" y="3235460"/>
                  <a:pt x="1653598" y="3249125"/>
                </a:cubicBezTo>
                <a:cubicBezTo>
                  <a:pt x="1729798" y="3245496"/>
                  <a:pt x="1806155" y="3244322"/>
                  <a:pt x="1882198" y="3238239"/>
                </a:cubicBezTo>
                <a:cubicBezTo>
                  <a:pt x="1897111" y="3237046"/>
                  <a:pt x="1912360" y="3234045"/>
                  <a:pt x="1925741" y="3227354"/>
                </a:cubicBezTo>
                <a:cubicBezTo>
                  <a:pt x="1934921" y="3222764"/>
                  <a:pt x="1939301" y="3211740"/>
                  <a:pt x="1947512" y="3205582"/>
                </a:cubicBezTo>
                <a:cubicBezTo>
                  <a:pt x="1968445" y="3189882"/>
                  <a:pt x="1991055" y="3176553"/>
                  <a:pt x="2012827" y="3162039"/>
                </a:cubicBezTo>
                <a:lnTo>
                  <a:pt x="2012827" y="3162039"/>
                </a:lnTo>
                <a:cubicBezTo>
                  <a:pt x="2073870" y="3141693"/>
                  <a:pt x="2034353" y="3153937"/>
                  <a:pt x="2132569" y="3129382"/>
                </a:cubicBezTo>
                <a:cubicBezTo>
                  <a:pt x="2160544" y="3122388"/>
                  <a:pt x="2202892" y="3111067"/>
                  <a:pt x="2230541" y="3107611"/>
                </a:cubicBezTo>
                <a:cubicBezTo>
                  <a:pt x="2270310" y="3102640"/>
                  <a:pt x="2310370" y="3100354"/>
                  <a:pt x="2350284" y="3096725"/>
                </a:cubicBezTo>
                <a:cubicBezTo>
                  <a:pt x="2416088" y="3080274"/>
                  <a:pt x="2379639" y="3090569"/>
                  <a:pt x="2459141" y="3064068"/>
                </a:cubicBezTo>
                <a:lnTo>
                  <a:pt x="2491798" y="3053182"/>
                </a:lnTo>
                <a:lnTo>
                  <a:pt x="2524455" y="3042296"/>
                </a:lnTo>
                <a:cubicBezTo>
                  <a:pt x="2573302" y="2993451"/>
                  <a:pt x="2515292" y="3044969"/>
                  <a:pt x="2578884" y="3009639"/>
                </a:cubicBezTo>
                <a:cubicBezTo>
                  <a:pt x="2631475" y="2980422"/>
                  <a:pt x="2637059" y="2963331"/>
                  <a:pt x="2687741" y="2944325"/>
                </a:cubicBezTo>
                <a:cubicBezTo>
                  <a:pt x="2701749" y="2939072"/>
                  <a:pt x="2716770" y="2937068"/>
                  <a:pt x="2731284" y="2933439"/>
                </a:cubicBezTo>
                <a:lnTo>
                  <a:pt x="2829255" y="2868125"/>
                </a:lnTo>
                <a:cubicBezTo>
                  <a:pt x="2840141" y="2860868"/>
                  <a:pt x="2849501" y="2850491"/>
                  <a:pt x="2861912" y="2846354"/>
                </a:cubicBezTo>
                <a:lnTo>
                  <a:pt x="2894569" y="2835468"/>
                </a:lnTo>
                <a:cubicBezTo>
                  <a:pt x="2905455" y="2817325"/>
                  <a:pt x="2912266" y="2796000"/>
                  <a:pt x="2927227" y="2781039"/>
                </a:cubicBezTo>
                <a:cubicBezTo>
                  <a:pt x="2935341" y="2772925"/>
                  <a:pt x="2950704" y="2777039"/>
                  <a:pt x="2959884" y="2770154"/>
                </a:cubicBezTo>
                <a:cubicBezTo>
                  <a:pt x="2980410" y="2754759"/>
                  <a:pt x="2996169" y="2733868"/>
                  <a:pt x="3014312" y="2715725"/>
                </a:cubicBezTo>
                <a:lnTo>
                  <a:pt x="3036084" y="2693954"/>
                </a:lnTo>
                <a:cubicBezTo>
                  <a:pt x="3061100" y="2618902"/>
                  <a:pt x="3041627" y="2644866"/>
                  <a:pt x="3079627" y="2606868"/>
                </a:cubicBezTo>
                <a:cubicBezTo>
                  <a:pt x="3075998" y="2556068"/>
                  <a:pt x="3075622" y="2504930"/>
                  <a:pt x="3068741" y="2454468"/>
                </a:cubicBezTo>
                <a:cubicBezTo>
                  <a:pt x="3059914" y="2389736"/>
                  <a:pt x="3047123" y="2334803"/>
                  <a:pt x="2981655" y="2302068"/>
                </a:cubicBezTo>
                <a:cubicBezTo>
                  <a:pt x="2924731" y="2273605"/>
                  <a:pt x="2953855" y="2284232"/>
                  <a:pt x="2894569" y="2269411"/>
                </a:cubicBezTo>
                <a:cubicBezTo>
                  <a:pt x="2867916" y="2278295"/>
                  <a:pt x="2841912" y="2285251"/>
                  <a:pt x="2818369" y="2302068"/>
                </a:cubicBezTo>
                <a:cubicBezTo>
                  <a:pt x="2764750" y="2340368"/>
                  <a:pt x="2798432" y="2343773"/>
                  <a:pt x="2742169" y="2400039"/>
                </a:cubicBezTo>
                <a:lnTo>
                  <a:pt x="2720398" y="2421811"/>
                </a:lnTo>
                <a:cubicBezTo>
                  <a:pt x="2716912" y="2435756"/>
                  <a:pt x="2706433" y="2482399"/>
                  <a:pt x="2698627" y="2498011"/>
                </a:cubicBezTo>
                <a:cubicBezTo>
                  <a:pt x="2692776" y="2509713"/>
                  <a:pt x="2682706" y="2518966"/>
                  <a:pt x="2676855" y="2530668"/>
                </a:cubicBezTo>
                <a:cubicBezTo>
                  <a:pt x="2650025" y="2584326"/>
                  <a:pt x="2685795" y="2543984"/>
                  <a:pt x="2644198" y="2595982"/>
                </a:cubicBezTo>
                <a:cubicBezTo>
                  <a:pt x="2637787" y="2603996"/>
                  <a:pt x="2628838" y="2609740"/>
                  <a:pt x="2622427" y="2617754"/>
                </a:cubicBezTo>
                <a:cubicBezTo>
                  <a:pt x="2614254" y="2627970"/>
                  <a:pt x="2606506" y="2638709"/>
                  <a:pt x="2600655" y="2650411"/>
                </a:cubicBezTo>
                <a:cubicBezTo>
                  <a:pt x="2595523" y="2660674"/>
                  <a:pt x="2596134" y="2673521"/>
                  <a:pt x="2589769" y="2683068"/>
                </a:cubicBezTo>
                <a:cubicBezTo>
                  <a:pt x="2581230" y="2695877"/>
                  <a:pt x="2567998" y="2704839"/>
                  <a:pt x="2557112" y="2715725"/>
                </a:cubicBezTo>
                <a:cubicBezTo>
                  <a:pt x="2503784" y="2822383"/>
                  <a:pt x="2569421" y="2716765"/>
                  <a:pt x="2502684" y="2770154"/>
                </a:cubicBezTo>
                <a:cubicBezTo>
                  <a:pt x="2492468" y="2778327"/>
                  <a:pt x="2490963" y="2794436"/>
                  <a:pt x="2480912" y="2802811"/>
                </a:cubicBezTo>
                <a:cubicBezTo>
                  <a:pt x="2468446" y="2813199"/>
                  <a:pt x="2451458" y="2816531"/>
                  <a:pt x="2437369" y="2824582"/>
                </a:cubicBezTo>
                <a:cubicBezTo>
                  <a:pt x="2426010" y="2831073"/>
                  <a:pt x="2416414" y="2840503"/>
                  <a:pt x="2404712" y="2846354"/>
                </a:cubicBezTo>
                <a:cubicBezTo>
                  <a:pt x="2352773" y="2872323"/>
                  <a:pt x="2229149" y="2866766"/>
                  <a:pt x="2208769" y="2868125"/>
                </a:cubicBezTo>
                <a:cubicBezTo>
                  <a:pt x="2088660" y="2892146"/>
                  <a:pt x="2135017" y="2878194"/>
                  <a:pt x="2067255" y="2900782"/>
                </a:cubicBezTo>
                <a:cubicBezTo>
                  <a:pt x="2059998" y="2908039"/>
                  <a:pt x="2054285" y="2917274"/>
                  <a:pt x="2045484" y="2922554"/>
                </a:cubicBezTo>
                <a:cubicBezTo>
                  <a:pt x="2028750" y="2932594"/>
                  <a:pt x="1970099" y="2941985"/>
                  <a:pt x="1958398" y="2944325"/>
                </a:cubicBezTo>
                <a:cubicBezTo>
                  <a:pt x="1889684" y="2941202"/>
                  <a:pt x="1724991" y="2940022"/>
                  <a:pt x="1631827" y="2922554"/>
                </a:cubicBezTo>
                <a:cubicBezTo>
                  <a:pt x="1602417" y="2917040"/>
                  <a:pt x="1574082" y="2906650"/>
                  <a:pt x="1544741" y="2900782"/>
                </a:cubicBezTo>
                <a:cubicBezTo>
                  <a:pt x="1475642" y="2886962"/>
                  <a:pt x="1508262" y="2894383"/>
                  <a:pt x="1446769" y="2879011"/>
                </a:cubicBezTo>
                <a:cubicBezTo>
                  <a:pt x="1439512" y="2871754"/>
                  <a:pt x="1429588" y="2866419"/>
                  <a:pt x="1424998" y="2857239"/>
                </a:cubicBezTo>
                <a:cubicBezTo>
                  <a:pt x="1414735" y="2836713"/>
                  <a:pt x="1403227" y="2791925"/>
                  <a:pt x="1403227" y="2791925"/>
                </a:cubicBezTo>
                <a:cubicBezTo>
                  <a:pt x="1410484" y="2755639"/>
                  <a:pt x="1421925" y="2719944"/>
                  <a:pt x="1424998" y="2683068"/>
                </a:cubicBezTo>
                <a:cubicBezTo>
                  <a:pt x="1428627" y="2639525"/>
                  <a:pt x="1430109" y="2595750"/>
                  <a:pt x="1435884" y="2552439"/>
                </a:cubicBezTo>
                <a:cubicBezTo>
                  <a:pt x="1437400" y="2541065"/>
                  <a:pt x="1439601" y="2528742"/>
                  <a:pt x="1446769" y="2519782"/>
                </a:cubicBezTo>
                <a:cubicBezTo>
                  <a:pt x="1454942" y="2509566"/>
                  <a:pt x="1468541" y="2505268"/>
                  <a:pt x="1479427" y="2498011"/>
                </a:cubicBezTo>
                <a:lnTo>
                  <a:pt x="1588284" y="2508896"/>
                </a:lnTo>
                <a:cubicBezTo>
                  <a:pt x="1608107" y="2520460"/>
                  <a:pt x="1593827" y="2557984"/>
                  <a:pt x="1610055" y="2574211"/>
                </a:cubicBezTo>
                <a:lnTo>
                  <a:pt x="1631827" y="2595982"/>
                </a:lnTo>
                <a:cubicBezTo>
                  <a:pt x="1635455" y="2606868"/>
                  <a:pt x="1636809" y="2618800"/>
                  <a:pt x="1642712" y="2628639"/>
                </a:cubicBezTo>
                <a:cubicBezTo>
                  <a:pt x="1656960" y="2652387"/>
                  <a:pt x="1685342" y="2660840"/>
                  <a:pt x="1708027" y="2672182"/>
                </a:cubicBezTo>
                <a:cubicBezTo>
                  <a:pt x="1711655" y="2683068"/>
                  <a:pt x="1711744" y="2695879"/>
                  <a:pt x="1718912" y="2704839"/>
                </a:cubicBezTo>
                <a:cubicBezTo>
                  <a:pt x="1734260" y="2724025"/>
                  <a:pt x="1762712" y="2730325"/>
                  <a:pt x="1784227" y="2737496"/>
                </a:cubicBezTo>
                <a:lnTo>
                  <a:pt x="2034598" y="2726611"/>
                </a:lnTo>
                <a:cubicBezTo>
                  <a:pt x="2136185" y="2722627"/>
                  <a:pt x="2238687" y="2729616"/>
                  <a:pt x="2339398" y="2715725"/>
                </a:cubicBezTo>
                <a:cubicBezTo>
                  <a:pt x="2350765" y="2714157"/>
                  <a:pt x="2344380" y="2692907"/>
                  <a:pt x="2350284" y="2683068"/>
                </a:cubicBezTo>
                <a:cubicBezTo>
                  <a:pt x="2355564" y="2674267"/>
                  <a:pt x="2364798" y="2668553"/>
                  <a:pt x="2372055" y="2661296"/>
                </a:cubicBezTo>
                <a:cubicBezTo>
                  <a:pt x="2363246" y="2599634"/>
                  <a:pt x="2364947" y="2592875"/>
                  <a:pt x="2350284" y="2541554"/>
                </a:cubicBezTo>
                <a:cubicBezTo>
                  <a:pt x="2347132" y="2530521"/>
                  <a:pt x="2346566" y="2517856"/>
                  <a:pt x="2339398" y="2508896"/>
                </a:cubicBezTo>
                <a:cubicBezTo>
                  <a:pt x="2331225" y="2498680"/>
                  <a:pt x="2317627" y="2494382"/>
                  <a:pt x="2306741" y="2487125"/>
                </a:cubicBezTo>
                <a:cubicBezTo>
                  <a:pt x="2219655" y="2490754"/>
                  <a:pt x="2132407" y="2491572"/>
                  <a:pt x="2045484" y="2498011"/>
                </a:cubicBezTo>
                <a:cubicBezTo>
                  <a:pt x="2034041" y="2498859"/>
                  <a:pt x="2024079" y="2511146"/>
                  <a:pt x="2012827" y="2508896"/>
                </a:cubicBezTo>
                <a:cubicBezTo>
                  <a:pt x="2002763" y="2506883"/>
                  <a:pt x="1997466" y="2495139"/>
                  <a:pt x="1991055" y="2487125"/>
                </a:cubicBezTo>
                <a:cubicBezTo>
                  <a:pt x="1966939" y="2456981"/>
                  <a:pt x="1969895" y="2456302"/>
                  <a:pt x="1958398" y="2421811"/>
                </a:cubicBezTo>
                <a:cubicBezTo>
                  <a:pt x="1962646" y="2387831"/>
                  <a:pt x="1956751" y="2329512"/>
                  <a:pt x="1991055" y="2302068"/>
                </a:cubicBezTo>
                <a:cubicBezTo>
                  <a:pt x="2000015" y="2294900"/>
                  <a:pt x="2012642" y="2294201"/>
                  <a:pt x="2023712" y="2291182"/>
                </a:cubicBezTo>
                <a:cubicBezTo>
                  <a:pt x="2052580" y="2283309"/>
                  <a:pt x="2082412" y="2278873"/>
                  <a:pt x="2110798" y="2269411"/>
                </a:cubicBezTo>
                <a:cubicBezTo>
                  <a:pt x="2171843" y="2249062"/>
                  <a:pt x="2132319" y="2261309"/>
                  <a:pt x="2230541" y="2236754"/>
                </a:cubicBezTo>
                <a:cubicBezTo>
                  <a:pt x="2245055" y="2233125"/>
                  <a:pt x="2259327" y="2228328"/>
                  <a:pt x="2274084" y="2225868"/>
                </a:cubicBezTo>
                <a:cubicBezTo>
                  <a:pt x="2290272" y="2223170"/>
                  <a:pt x="2361288" y="2213118"/>
                  <a:pt x="2382941" y="2204096"/>
                </a:cubicBezTo>
                <a:cubicBezTo>
                  <a:pt x="2412899" y="2191613"/>
                  <a:pt x="2443023" y="2178557"/>
                  <a:pt x="2470027" y="2160554"/>
                </a:cubicBezTo>
                <a:cubicBezTo>
                  <a:pt x="2480913" y="2153297"/>
                  <a:pt x="2493433" y="2148033"/>
                  <a:pt x="2502684" y="2138782"/>
                </a:cubicBezTo>
                <a:cubicBezTo>
                  <a:pt x="2515513" y="2125953"/>
                  <a:pt x="2524455" y="2109753"/>
                  <a:pt x="2535341" y="2095239"/>
                </a:cubicBezTo>
                <a:cubicBezTo>
                  <a:pt x="2538970" y="2080725"/>
                  <a:pt x="2546227" y="2066657"/>
                  <a:pt x="2546227" y="2051696"/>
                </a:cubicBezTo>
                <a:cubicBezTo>
                  <a:pt x="2546227" y="2040221"/>
                  <a:pt x="2538493" y="2030072"/>
                  <a:pt x="2535341" y="2019039"/>
                </a:cubicBezTo>
                <a:cubicBezTo>
                  <a:pt x="2531231" y="2004654"/>
                  <a:pt x="2531878" y="1988486"/>
                  <a:pt x="2524455" y="1975496"/>
                </a:cubicBezTo>
                <a:cubicBezTo>
                  <a:pt x="2516817" y="1962130"/>
                  <a:pt x="2502684" y="1953725"/>
                  <a:pt x="2491798" y="1942839"/>
                </a:cubicBezTo>
                <a:cubicBezTo>
                  <a:pt x="2485293" y="1923323"/>
                  <a:pt x="2472591" y="1880089"/>
                  <a:pt x="2459141" y="1866639"/>
                </a:cubicBezTo>
                <a:cubicBezTo>
                  <a:pt x="2451027" y="1858525"/>
                  <a:pt x="2437370" y="1859382"/>
                  <a:pt x="2426484" y="1855754"/>
                </a:cubicBezTo>
                <a:cubicBezTo>
                  <a:pt x="2397352" y="1860609"/>
                  <a:pt x="2337183" y="1869914"/>
                  <a:pt x="2306741" y="1877525"/>
                </a:cubicBezTo>
                <a:cubicBezTo>
                  <a:pt x="2281113" y="1883932"/>
                  <a:pt x="2256027" y="1892345"/>
                  <a:pt x="2230541" y="1899296"/>
                </a:cubicBezTo>
                <a:cubicBezTo>
                  <a:pt x="2216107" y="1903232"/>
                  <a:pt x="2201512" y="1906553"/>
                  <a:pt x="2186998" y="1910182"/>
                </a:cubicBezTo>
                <a:cubicBezTo>
                  <a:pt x="2102127" y="1995057"/>
                  <a:pt x="2242412" y="1857613"/>
                  <a:pt x="2132569" y="1953725"/>
                </a:cubicBezTo>
                <a:cubicBezTo>
                  <a:pt x="2113259" y="1970621"/>
                  <a:pt x="2096284" y="1990011"/>
                  <a:pt x="2078141" y="2008154"/>
                </a:cubicBezTo>
                <a:cubicBezTo>
                  <a:pt x="2070884" y="2015411"/>
                  <a:pt x="2066105" y="2026679"/>
                  <a:pt x="2056369" y="2029925"/>
                </a:cubicBezTo>
                <a:lnTo>
                  <a:pt x="2023712" y="2040811"/>
                </a:lnTo>
                <a:cubicBezTo>
                  <a:pt x="1969284" y="2037182"/>
                  <a:pt x="1904815" y="2061631"/>
                  <a:pt x="1860427" y="2029925"/>
                </a:cubicBezTo>
                <a:cubicBezTo>
                  <a:pt x="1796404" y="1984194"/>
                  <a:pt x="1908785" y="1894481"/>
                  <a:pt x="1925741" y="1877525"/>
                </a:cubicBezTo>
                <a:lnTo>
                  <a:pt x="1980169" y="1823096"/>
                </a:lnTo>
                <a:cubicBezTo>
                  <a:pt x="1987426" y="1815839"/>
                  <a:pt x="1993401" y="1807018"/>
                  <a:pt x="2001941" y="1801325"/>
                </a:cubicBezTo>
                <a:cubicBezTo>
                  <a:pt x="2012827" y="1794068"/>
                  <a:pt x="2024382" y="1787727"/>
                  <a:pt x="2034598" y="1779554"/>
                </a:cubicBezTo>
                <a:cubicBezTo>
                  <a:pt x="2042612" y="1773143"/>
                  <a:pt x="2047568" y="1763062"/>
                  <a:pt x="2056369" y="1757782"/>
                </a:cubicBezTo>
                <a:cubicBezTo>
                  <a:pt x="2066209" y="1751878"/>
                  <a:pt x="2078764" y="1752028"/>
                  <a:pt x="2089027" y="1746896"/>
                </a:cubicBezTo>
                <a:cubicBezTo>
                  <a:pt x="2100729" y="1741045"/>
                  <a:pt x="2110325" y="1731616"/>
                  <a:pt x="2121684" y="1725125"/>
                </a:cubicBezTo>
                <a:cubicBezTo>
                  <a:pt x="2159347" y="1703604"/>
                  <a:pt x="2161247" y="1704681"/>
                  <a:pt x="2197884" y="1692468"/>
                </a:cubicBezTo>
                <a:cubicBezTo>
                  <a:pt x="2253045" y="1637304"/>
                  <a:pt x="2181658" y="1702203"/>
                  <a:pt x="2252312" y="1659811"/>
                </a:cubicBezTo>
                <a:cubicBezTo>
                  <a:pt x="2261113" y="1654531"/>
                  <a:pt x="2266070" y="1644450"/>
                  <a:pt x="2274084" y="1638039"/>
                </a:cubicBezTo>
                <a:cubicBezTo>
                  <a:pt x="2284300" y="1629866"/>
                  <a:pt x="2296895" y="1624883"/>
                  <a:pt x="2306741" y="1616268"/>
                </a:cubicBezTo>
                <a:cubicBezTo>
                  <a:pt x="2326050" y="1599372"/>
                  <a:pt x="2343026" y="1579982"/>
                  <a:pt x="2361169" y="1561839"/>
                </a:cubicBezTo>
                <a:lnTo>
                  <a:pt x="2382941" y="1540068"/>
                </a:lnTo>
                <a:lnTo>
                  <a:pt x="2426484" y="1496525"/>
                </a:lnTo>
                <a:lnTo>
                  <a:pt x="2459141" y="1474754"/>
                </a:lnTo>
                <a:cubicBezTo>
                  <a:pt x="2466398" y="1463868"/>
                  <a:pt x="2470696" y="1450269"/>
                  <a:pt x="2480912" y="1442096"/>
                </a:cubicBezTo>
                <a:cubicBezTo>
                  <a:pt x="2555708" y="1382259"/>
                  <a:pt x="2468514" y="1498471"/>
                  <a:pt x="2546227" y="1398554"/>
                </a:cubicBezTo>
                <a:cubicBezTo>
                  <a:pt x="2614612" y="1310629"/>
                  <a:pt x="2559204" y="1353615"/>
                  <a:pt x="2622427" y="1311468"/>
                </a:cubicBezTo>
                <a:cubicBezTo>
                  <a:pt x="2676479" y="1230388"/>
                  <a:pt x="2607010" y="1329969"/>
                  <a:pt x="2676855" y="1246154"/>
                </a:cubicBezTo>
                <a:cubicBezTo>
                  <a:pt x="2685231" y="1236103"/>
                  <a:pt x="2691370" y="1224382"/>
                  <a:pt x="2698627" y="1213496"/>
                </a:cubicBezTo>
                <a:cubicBezTo>
                  <a:pt x="2725129" y="1133989"/>
                  <a:pt x="2714832" y="1170446"/>
                  <a:pt x="2731284" y="1104639"/>
                </a:cubicBezTo>
                <a:cubicBezTo>
                  <a:pt x="2740747" y="1028934"/>
                  <a:pt x="2740498" y="1021300"/>
                  <a:pt x="2753055" y="952239"/>
                </a:cubicBezTo>
                <a:cubicBezTo>
                  <a:pt x="2756365" y="934035"/>
                  <a:pt x="2759453" y="915761"/>
                  <a:pt x="2763941" y="897811"/>
                </a:cubicBezTo>
                <a:cubicBezTo>
                  <a:pt x="2766724" y="886679"/>
                  <a:pt x="2771198" y="876040"/>
                  <a:pt x="2774827" y="865154"/>
                </a:cubicBezTo>
                <a:cubicBezTo>
                  <a:pt x="2779008" y="840063"/>
                  <a:pt x="2783198" y="793983"/>
                  <a:pt x="2796598" y="767182"/>
                </a:cubicBezTo>
                <a:cubicBezTo>
                  <a:pt x="2802449" y="755480"/>
                  <a:pt x="2811878" y="745884"/>
                  <a:pt x="2818369" y="734525"/>
                </a:cubicBezTo>
                <a:cubicBezTo>
                  <a:pt x="2873614" y="637847"/>
                  <a:pt x="2808871" y="737888"/>
                  <a:pt x="2861912" y="658325"/>
                </a:cubicBezTo>
                <a:cubicBezTo>
                  <a:pt x="2858284" y="513182"/>
                  <a:pt x="2857773" y="367928"/>
                  <a:pt x="2851027" y="222896"/>
                </a:cubicBezTo>
                <a:cubicBezTo>
                  <a:pt x="2850494" y="211434"/>
                  <a:pt x="2846810" y="199576"/>
                  <a:pt x="2840141" y="190239"/>
                </a:cubicBezTo>
                <a:cubicBezTo>
                  <a:pt x="2828210" y="173536"/>
                  <a:pt x="2807984" y="163775"/>
                  <a:pt x="2796598" y="146696"/>
                </a:cubicBezTo>
                <a:cubicBezTo>
                  <a:pt x="2768462" y="104491"/>
                  <a:pt x="2787239" y="118176"/>
                  <a:pt x="2742169" y="103154"/>
                </a:cubicBezTo>
                <a:cubicBezTo>
                  <a:pt x="2721918" y="82902"/>
                  <a:pt x="2715207" y="73344"/>
                  <a:pt x="2687741" y="59611"/>
                </a:cubicBezTo>
                <a:cubicBezTo>
                  <a:pt x="2677478" y="54479"/>
                  <a:pt x="2665970" y="52354"/>
                  <a:pt x="2655084" y="48725"/>
                </a:cubicBezTo>
                <a:cubicBezTo>
                  <a:pt x="2647827" y="41468"/>
                  <a:pt x="2642492" y="31544"/>
                  <a:pt x="2633312" y="26954"/>
                </a:cubicBezTo>
                <a:cubicBezTo>
                  <a:pt x="2579404" y="0"/>
                  <a:pt x="2449536" y="25417"/>
                  <a:pt x="2426484" y="26954"/>
                </a:cubicBezTo>
                <a:cubicBezTo>
                  <a:pt x="2402239" y="43117"/>
                  <a:pt x="2389780" y="48339"/>
                  <a:pt x="2372055" y="70496"/>
                </a:cubicBezTo>
                <a:cubicBezTo>
                  <a:pt x="2363882" y="80712"/>
                  <a:pt x="2358899" y="93308"/>
                  <a:pt x="2350284" y="103154"/>
                </a:cubicBezTo>
                <a:cubicBezTo>
                  <a:pt x="2333388" y="122464"/>
                  <a:pt x="2295855" y="157582"/>
                  <a:pt x="2295855" y="157582"/>
                </a:cubicBezTo>
                <a:cubicBezTo>
                  <a:pt x="2288598" y="172096"/>
                  <a:pt x="2280476" y="186210"/>
                  <a:pt x="2274084" y="201125"/>
                </a:cubicBezTo>
                <a:cubicBezTo>
                  <a:pt x="2269564" y="211672"/>
                  <a:pt x="2268330" y="223519"/>
                  <a:pt x="2263198" y="233782"/>
                </a:cubicBezTo>
                <a:cubicBezTo>
                  <a:pt x="2231617" y="296944"/>
                  <a:pt x="2248281" y="233647"/>
                  <a:pt x="2219655" y="309982"/>
                </a:cubicBezTo>
                <a:cubicBezTo>
                  <a:pt x="2214402" y="323990"/>
                  <a:pt x="2212398" y="339011"/>
                  <a:pt x="2208769" y="353525"/>
                </a:cubicBezTo>
                <a:cubicBezTo>
                  <a:pt x="2205141" y="669211"/>
                  <a:pt x="2204898" y="984953"/>
                  <a:pt x="2197884" y="1300582"/>
                </a:cubicBezTo>
                <a:cubicBezTo>
                  <a:pt x="2197629" y="1312054"/>
                  <a:pt x="2191746" y="1322793"/>
                  <a:pt x="2186998" y="1333239"/>
                </a:cubicBezTo>
                <a:cubicBezTo>
                  <a:pt x="2180284" y="1348009"/>
                  <a:pt x="2144253" y="1427189"/>
                  <a:pt x="2121684" y="1452982"/>
                </a:cubicBezTo>
                <a:cubicBezTo>
                  <a:pt x="2077108" y="1503926"/>
                  <a:pt x="2078863" y="1499672"/>
                  <a:pt x="2034598" y="1529182"/>
                </a:cubicBezTo>
                <a:cubicBezTo>
                  <a:pt x="1994919" y="1588701"/>
                  <a:pt x="2035576" y="1539417"/>
                  <a:pt x="1969284" y="1583611"/>
                </a:cubicBezTo>
                <a:cubicBezTo>
                  <a:pt x="1882116" y="1641722"/>
                  <a:pt x="2048647" y="1557661"/>
                  <a:pt x="1903969" y="1638039"/>
                </a:cubicBezTo>
                <a:cubicBezTo>
                  <a:pt x="1886888" y="1647529"/>
                  <a:pt x="1867018" y="1651072"/>
                  <a:pt x="1849541" y="1659811"/>
                </a:cubicBezTo>
                <a:cubicBezTo>
                  <a:pt x="1837839" y="1665662"/>
                  <a:pt x="1829031" y="1676723"/>
                  <a:pt x="1816884" y="1681582"/>
                </a:cubicBezTo>
                <a:cubicBezTo>
                  <a:pt x="1792357" y="1691393"/>
                  <a:pt x="1765986" y="1695763"/>
                  <a:pt x="1740684" y="1703354"/>
                </a:cubicBezTo>
                <a:cubicBezTo>
                  <a:pt x="1683942" y="1720377"/>
                  <a:pt x="1730580" y="1707684"/>
                  <a:pt x="1664484" y="1736011"/>
                </a:cubicBezTo>
                <a:cubicBezTo>
                  <a:pt x="1638391" y="1747194"/>
                  <a:pt x="1615894" y="1749893"/>
                  <a:pt x="1588284" y="1757782"/>
                </a:cubicBezTo>
                <a:cubicBezTo>
                  <a:pt x="1577251" y="1760934"/>
                  <a:pt x="1566513" y="1765039"/>
                  <a:pt x="1555627" y="1768668"/>
                </a:cubicBezTo>
                <a:cubicBezTo>
                  <a:pt x="1490313" y="1765039"/>
                  <a:pt x="1424891" y="1762999"/>
                  <a:pt x="1359684" y="1757782"/>
                </a:cubicBezTo>
                <a:cubicBezTo>
                  <a:pt x="1334108" y="1755736"/>
                  <a:pt x="1309015" y="1749449"/>
                  <a:pt x="1283484" y="1746896"/>
                </a:cubicBezTo>
                <a:cubicBezTo>
                  <a:pt x="1236408" y="1742188"/>
                  <a:pt x="1189141" y="1739639"/>
                  <a:pt x="1141969" y="1736011"/>
                </a:cubicBezTo>
                <a:cubicBezTo>
                  <a:pt x="1138341" y="1725125"/>
                  <a:pt x="1131084" y="1714828"/>
                  <a:pt x="1131084" y="1703354"/>
                </a:cubicBezTo>
                <a:cubicBezTo>
                  <a:pt x="1131084" y="1691879"/>
                  <a:pt x="1139719" y="1681948"/>
                  <a:pt x="1141969" y="1670696"/>
                </a:cubicBezTo>
                <a:cubicBezTo>
                  <a:pt x="1147001" y="1645536"/>
                  <a:pt x="1143644" y="1618444"/>
                  <a:pt x="1152855" y="1594496"/>
                </a:cubicBezTo>
                <a:cubicBezTo>
                  <a:pt x="1162248" y="1570074"/>
                  <a:pt x="1181884" y="1550953"/>
                  <a:pt x="1196398" y="1529182"/>
                </a:cubicBezTo>
                <a:cubicBezTo>
                  <a:pt x="1203655" y="1518296"/>
                  <a:pt x="1214032" y="1508936"/>
                  <a:pt x="1218169" y="1496525"/>
                </a:cubicBezTo>
                <a:cubicBezTo>
                  <a:pt x="1226732" y="1470838"/>
                  <a:pt x="1225922" y="1457039"/>
                  <a:pt x="1250827" y="1442096"/>
                </a:cubicBezTo>
                <a:cubicBezTo>
                  <a:pt x="1260666" y="1436193"/>
                  <a:pt x="1272598" y="1434839"/>
                  <a:pt x="1283484" y="1431211"/>
                </a:cubicBezTo>
                <a:cubicBezTo>
                  <a:pt x="1293712" y="1400524"/>
                  <a:pt x="1293668" y="1384429"/>
                  <a:pt x="1327027" y="1365896"/>
                </a:cubicBezTo>
                <a:cubicBezTo>
                  <a:pt x="1347088" y="1354751"/>
                  <a:pt x="1373246" y="1356855"/>
                  <a:pt x="1392341" y="1344125"/>
                </a:cubicBezTo>
                <a:cubicBezTo>
                  <a:pt x="1437446" y="1314055"/>
                  <a:pt x="1412306" y="1325527"/>
                  <a:pt x="1468541" y="1311468"/>
                </a:cubicBezTo>
                <a:cubicBezTo>
                  <a:pt x="1479427" y="1304211"/>
                  <a:pt x="1489496" y="1295547"/>
                  <a:pt x="1501198" y="1289696"/>
                </a:cubicBezTo>
                <a:cubicBezTo>
                  <a:pt x="1535737" y="1272427"/>
                  <a:pt x="1588430" y="1272927"/>
                  <a:pt x="1620941" y="1267925"/>
                </a:cubicBezTo>
                <a:cubicBezTo>
                  <a:pt x="1639228" y="1265112"/>
                  <a:pt x="1657419" y="1261526"/>
                  <a:pt x="1675369" y="1257039"/>
                </a:cubicBezTo>
                <a:cubicBezTo>
                  <a:pt x="1686501" y="1254256"/>
                  <a:pt x="1696994" y="1249306"/>
                  <a:pt x="1708027" y="1246154"/>
                </a:cubicBezTo>
                <a:cubicBezTo>
                  <a:pt x="1722412" y="1242044"/>
                  <a:pt x="1737184" y="1239378"/>
                  <a:pt x="1751569" y="1235268"/>
                </a:cubicBezTo>
                <a:cubicBezTo>
                  <a:pt x="1762602" y="1232116"/>
                  <a:pt x="1773194" y="1227534"/>
                  <a:pt x="1784227" y="1224382"/>
                </a:cubicBezTo>
                <a:cubicBezTo>
                  <a:pt x="1800494" y="1219734"/>
                  <a:pt x="1843034" y="1211307"/>
                  <a:pt x="1860427" y="1202611"/>
                </a:cubicBezTo>
                <a:cubicBezTo>
                  <a:pt x="1879351" y="1193149"/>
                  <a:pt x="1895931" y="1179416"/>
                  <a:pt x="1914855" y="1169954"/>
                </a:cubicBezTo>
                <a:cubicBezTo>
                  <a:pt x="1940888" y="1156937"/>
                  <a:pt x="1973677" y="1146718"/>
                  <a:pt x="2001941" y="1137296"/>
                </a:cubicBezTo>
                <a:cubicBezTo>
                  <a:pt x="2070116" y="1086166"/>
                  <a:pt x="2032655" y="1117468"/>
                  <a:pt x="2110798" y="1039325"/>
                </a:cubicBezTo>
                <a:cubicBezTo>
                  <a:pt x="2138975" y="1011148"/>
                  <a:pt x="2173978" y="980415"/>
                  <a:pt x="2186998" y="941354"/>
                </a:cubicBezTo>
                <a:cubicBezTo>
                  <a:pt x="2190627" y="930468"/>
                  <a:pt x="2192752" y="918959"/>
                  <a:pt x="2197884" y="908696"/>
                </a:cubicBezTo>
                <a:cubicBezTo>
                  <a:pt x="2203735" y="896994"/>
                  <a:pt x="2213804" y="887741"/>
                  <a:pt x="2219655" y="876039"/>
                </a:cubicBezTo>
                <a:cubicBezTo>
                  <a:pt x="2227464" y="860421"/>
                  <a:pt x="2237939" y="813792"/>
                  <a:pt x="2241427" y="799839"/>
                </a:cubicBezTo>
                <a:cubicBezTo>
                  <a:pt x="2237674" y="769817"/>
                  <a:pt x="2236436" y="713658"/>
                  <a:pt x="2219655" y="680096"/>
                </a:cubicBezTo>
                <a:cubicBezTo>
                  <a:pt x="2213804" y="668394"/>
                  <a:pt x="2205141" y="658325"/>
                  <a:pt x="2197884" y="647439"/>
                </a:cubicBezTo>
                <a:cubicBezTo>
                  <a:pt x="2097522" y="672530"/>
                  <a:pt x="2221540" y="640342"/>
                  <a:pt x="2089027" y="680096"/>
                </a:cubicBezTo>
                <a:cubicBezTo>
                  <a:pt x="2045511" y="693151"/>
                  <a:pt x="2041761" y="686208"/>
                  <a:pt x="2001941" y="712754"/>
                </a:cubicBezTo>
                <a:cubicBezTo>
                  <a:pt x="1993401" y="718447"/>
                  <a:pt x="1988183" y="728114"/>
                  <a:pt x="1980169" y="734525"/>
                </a:cubicBezTo>
                <a:cubicBezTo>
                  <a:pt x="1969953" y="742698"/>
                  <a:pt x="1957728" y="748123"/>
                  <a:pt x="1947512" y="756296"/>
                </a:cubicBezTo>
                <a:cubicBezTo>
                  <a:pt x="1910669" y="785771"/>
                  <a:pt x="1925537" y="799908"/>
                  <a:pt x="1860427" y="821611"/>
                </a:cubicBezTo>
                <a:cubicBezTo>
                  <a:pt x="1838655" y="828868"/>
                  <a:pt x="1815638" y="833119"/>
                  <a:pt x="1795112" y="843382"/>
                </a:cubicBezTo>
                <a:cubicBezTo>
                  <a:pt x="1780598" y="850639"/>
                  <a:pt x="1765658" y="857103"/>
                  <a:pt x="1751569" y="865154"/>
                </a:cubicBezTo>
                <a:cubicBezTo>
                  <a:pt x="1740210" y="871645"/>
                  <a:pt x="1730614" y="881074"/>
                  <a:pt x="1718912" y="886925"/>
                </a:cubicBezTo>
                <a:cubicBezTo>
                  <a:pt x="1692882" y="899940"/>
                  <a:pt x="1660089" y="910161"/>
                  <a:pt x="1631827" y="919582"/>
                </a:cubicBezTo>
                <a:cubicBezTo>
                  <a:pt x="1624570" y="908696"/>
                  <a:pt x="1615906" y="898627"/>
                  <a:pt x="1610055" y="886925"/>
                </a:cubicBezTo>
                <a:cubicBezTo>
                  <a:pt x="1604923" y="876662"/>
                  <a:pt x="1605073" y="864107"/>
                  <a:pt x="1599169" y="854268"/>
                </a:cubicBezTo>
                <a:cubicBezTo>
                  <a:pt x="1593889" y="845467"/>
                  <a:pt x="1584655" y="839753"/>
                  <a:pt x="1577398" y="832496"/>
                </a:cubicBezTo>
                <a:cubicBezTo>
                  <a:pt x="1573769" y="821610"/>
                  <a:pt x="1571032" y="810386"/>
                  <a:pt x="1566512" y="799839"/>
                </a:cubicBezTo>
                <a:cubicBezTo>
                  <a:pt x="1549937" y="761164"/>
                  <a:pt x="1544836" y="756439"/>
                  <a:pt x="1522969" y="723639"/>
                </a:cubicBezTo>
                <a:cubicBezTo>
                  <a:pt x="1519341" y="712753"/>
                  <a:pt x="1512964" y="702423"/>
                  <a:pt x="1512084" y="690982"/>
                </a:cubicBezTo>
                <a:cubicBezTo>
                  <a:pt x="1505677" y="607692"/>
                  <a:pt x="1509244" y="523758"/>
                  <a:pt x="1501198" y="440611"/>
                </a:cubicBezTo>
                <a:cubicBezTo>
                  <a:pt x="1500376" y="432117"/>
                  <a:pt x="1468554" y="304559"/>
                  <a:pt x="1457655" y="288211"/>
                </a:cubicBezTo>
                <a:cubicBezTo>
                  <a:pt x="1450398" y="277325"/>
                  <a:pt x="1446100" y="263727"/>
                  <a:pt x="1435884" y="255554"/>
                </a:cubicBezTo>
                <a:cubicBezTo>
                  <a:pt x="1426924" y="248386"/>
                  <a:pt x="1414113" y="248297"/>
                  <a:pt x="1403227" y="244668"/>
                </a:cubicBezTo>
                <a:cubicBezTo>
                  <a:pt x="1332694" y="262301"/>
                  <a:pt x="1314987" y="240707"/>
                  <a:pt x="1305255" y="299096"/>
                </a:cubicBezTo>
                <a:cubicBezTo>
                  <a:pt x="1303465" y="309834"/>
                  <a:pt x="1305255" y="320868"/>
                  <a:pt x="1305255" y="331754"/>
                </a:cubicBezTo>
              </a:path>
            </a:pathLst>
          </a:custGeom>
          <a:solidFill>
            <a:srgbClr val="FFC000"/>
          </a:solidFill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781425" y="3086100"/>
            <a:ext cx="1938338" cy="2052638"/>
          </a:xfrm>
          <a:custGeom>
            <a:avLst/>
            <a:gdLst>
              <a:gd name="connsiteX0" fmla="*/ 642257 w 1937657"/>
              <a:gd name="connsiteY0" fmla="*/ 383096 h 2053145"/>
              <a:gd name="connsiteX1" fmla="*/ 566057 w 1937657"/>
              <a:gd name="connsiteY1" fmla="*/ 372211 h 2053145"/>
              <a:gd name="connsiteX2" fmla="*/ 555171 w 1937657"/>
              <a:gd name="connsiteY2" fmla="*/ 339553 h 2053145"/>
              <a:gd name="connsiteX3" fmla="*/ 522514 w 1937657"/>
              <a:gd name="connsiteY3" fmla="*/ 317782 h 2053145"/>
              <a:gd name="connsiteX4" fmla="*/ 468086 w 1937657"/>
              <a:gd name="connsiteY4" fmla="*/ 263353 h 2053145"/>
              <a:gd name="connsiteX5" fmla="*/ 413657 w 1937657"/>
              <a:gd name="connsiteY5" fmla="*/ 208925 h 2053145"/>
              <a:gd name="connsiteX6" fmla="*/ 391886 w 1937657"/>
              <a:gd name="connsiteY6" fmla="*/ 176268 h 2053145"/>
              <a:gd name="connsiteX7" fmla="*/ 370114 w 1937657"/>
              <a:gd name="connsiteY7" fmla="*/ 89182 h 2053145"/>
              <a:gd name="connsiteX8" fmla="*/ 348343 w 1937657"/>
              <a:gd name="connsiteY8" fmla="*/ 56525 h 2053145"/>
              <a:gd name="connsiteX9" fmla="*/ 315686 w 1937657"/>
              <a:gd name="connsiteY9" fmla="*/ 2096 h 2053145"/>
              <a:gd name="connsiteX10" fmla="*/ 272143 w 1937657"/>
              <a:gd name="connsiteY10" fmla="*/ 12982 h 2053145"/>
              <a:gd name="connsiteX11" fmla="*/ 304800 w 1937657"/>
              <a:gd name="connsiteY11" fmla="*/ 67411 h 2053145"/>
              <a:gd name="connsiteX12" fmla="*/ 326571 w 1937657"/>
              <a:gd name="connsiteY12" fmla="*/ 132725 h 2053145"/>
              <a:gd name="connsiteX13" fmla="*/ 348343 w 1937657"/>
              <a:gd name="connsiteY13" fmla="*/ 219811 h 2053145"/>
              <a:gd name="connsiteX14" fmla="*/ 359228 w 1937657"/>
              <a:gd name="connsiteY14" fmla="*/ 252468 h 2053145"/>
              <a:gd name="connsiteX15" fmla="*/ 413657 w 1937657"/>
              <a:gd name="connsiteY15" fmla="*/ 285125 h 2053145"/>
              <a:gd name="connsiteX16" fmla="*/ 446314 w 1937657"/>
              <a:gd name="connsiteY16" fmla="*/ 306896 h 2053145"/>
              <a:gd name="connsiteX17" fmla="*/ 457200 w 1937657"/>
              <a:gd name="connsiteY17" fmla="*/ 404868 h 2053145"/>
              <a:gd name="connsiteX18" fmla="*/ 435428 w 1937657"/>
              <a:gd name="connsiteY18" fmla="*/ 426639 h 2053145"/>
              <a:gd name="connsiteX19" fmla="*/ 402771 w 1937657"/>
              <a:gd name="connsiteY19" fmla="*/ 448411 h 2053145"/>
              <a:gd name="connsiteX20" fmla="*/ 359228 w 1937657"/>
              <a:gd name="connsiteY20" fmla="*/ 502839 h 2053145"/>
              <a:gd name="connsiteX21" fmla="*/ 315686 w 1937657"/>
              <a:gd name="connsiteY21" fmla="*/ 557268 h 2053145"/>
              <a:gd name="connsiteX22" fmla="*/ 304800 w 1937657"/>
              <a:gd name="connsiteY22" fmla="*/ 589925 h 2053145"/>
              <a:gd name="connsiteX23" fmla="*/ 283028 w 1937657"/>
              <a:gd name="connsiteY23" fmla="*/ 611696 h 2053145"/>
              <a:gd name="connsiteX24" fmla="*/ 272143 w 1937657"/>
              <a:gd name="connsiteY24" fmla="*/ 666125 h 2053145"/>
              <a:gd name="connsiteX25" fmla="*/ 283028 w 1937657"/>
              <a:gd name="connsiteY25" fmla="*/ 1166868 h 2053145"/>
              <a:gd name="connsiteX26" fmla="*/ 293914 w 1937657"/>
              <a:gd name="connsiteY26" fmla="*/ 1199525 h 2053145"/>
              <a:gd name="connsiteX27" fmla="*/ 304800 w 1937657"/>
              <a:gd name="connsiteY27" fmla="*/ 1297496 h 2053145"/>
              <a:gd name="connsiteX28" fmla="*/ 326571 w 1937657"/>
              <a:gd name="connsiteY28" fmla="*/ 1428125 h 2053145"/>
              <a:gd name="connsiteX29" fmla="*/ 315686 w 1937657"/>
              <a:gd name="connsiteY29" fmla="*/ 1689382 h 2053145"/>
              <a:gd name="connsiteX30" fmla="*/ 283028 w 1937657"/>
              <a:gd name="connsiteY30" fmla="*/ 1711153 h 2053145"/>
              <a:gd name="connsiteX31" fmla="*/ 250371 w 1937657"/>
              <a:gd name="connsiteY31" fmla="*/ 1743811 h 2053145"/>
              <a:gd name="connsiteX32" fmla="*/ 130628 w 1937657"/>
              <a:gd name="connsiteY32" fmla="*/ 1798239 h 2053145"/>
              <a:gd name="connsiteX33" fmla="*/ 87086 w 1937657"/>
              <a:gd name="connsiteY33" fmla="*/ 1809125 h 2053145"/>
              <a:gd name="connsiteX34" fmla="*/ 54428 w 1937657"/>
              <a:gd name="connsiteY34" fmla="*/ 1830896 h 2053145"/>
              <a:gd name="connsiteX35" fmla="*/ 21771 w 1937657"/>
              <a:gd name="connsiteY35" fmla="*/ 1841782 h 2053145"/>
              <a:gd name="connsiteX36" fmla="*/ 10886 w 1937657"/>
              <a:gd name="connsiteY36" fmla="*/ 1874439 h 2053145"/>
              <a:gd name="connsiteX37" fmla="*/ 0 w 1937657"/>
              <a:gd name="connsiteY37" fmla="*/ 1928868 h 2053145"/>
              <a:gd name="connsiteX38" fmla="*/ 10886 w 1937657"/>
              <a:gd name="connsiteY38" fmla="*/ 1972411 h 2053145"/>
              <a:gd name="connsiteX39" fmla="*/ 239486 w 1937657"/>
              <a:gd name="connsiteY39" fmla="*/ 1994182 h 2053145"/>
              <a:gd name="connsiteX40" fmla="*/ 413657 w 1937657"/>
              <a:gd name="connsiteY40" fmla="*/ 1972411 h 2053145"/>
              <a:gd name="connsiteX41" fmla="*/ 500743 w 1937657"/>
              <a:gd name="connsiteY41" fmla="*/ 1950639 h 2053145"/>
              <a:gd name="connsiteX42" fmla="*/ 544286 w 1937657"/>
              <a:gd name="connsiteY42" fmla="*/ 1939753 h 2053145"/>
              <a:gd name="connsiteX43" fmla="*/ 598714 w 1937657"/>
              <a:gd name="connsiteY43" fmla="*/ 1950639 h 2053145"/>
              <a:gd name="connsiteX44" fmla="*/ 631371 w 1937657"/>
              <a:gd name="connsiteY44" fmla="*/ 2005068 h 2053145"/>
              <a:gd name="connsiteX45" fmla="*/ 653143 w 1937657"/>
              <a:gd name="connsiteY45" fmla="*/ 2026839 h 2053145"/>
              <a:gd name="connsiteX46" fmla="*/ 674914 w 1937657"/>
              <a:gd name="connsiteY46" fmla="*/ 1907096 h 2053145"/>
              <a:gd name="connsiteX47" fmla="*/ 696686 w 1937657"/>
              <a:gd name="connsiteY47" fmla="*/ 1776468 h 2053145"/>
              <a:gd name="connsiteX48" fmla="*/ 751114 w 1937657"/>
              <a:gd name="connsiteY48" fmla="*/ 1732925 h 2053145"/>
              <a:gd name="connsiteX49" fmla="*/ 772886 w 1937657"/>
              <a:gd name="connsiteY49" fmla="*/ 1667611 h 2053145"/>
              <a:gd name="connsiteX50" fmla="*/ 816428 w 1937657"/>
              <a:gd name="connsiteY50" fmla="*/ 1656725 h 2053145"/>
              <a:gd name="connsiteX51" fmla="*/ 870857 w 1937657"/>
              <a:gd name="connsiteY51" fmla="*/ 1645839 h 2053145"/>
              <a:gd name="connsiteX52" fmla="*/ 903514 w 1937657"/>
              <a:gd name="connsiteY52" fmla="*/ 1634953 h 2053145"/>
              <a:gd name="connsiteX53" fmla="*/ 947057 w 1937657"/>
              <a:gd name="connsiteY53" fmla="*/ 1624068 h 2053145"/>
              <a:gd name="connsiteX54" fmla="*/ 1099457 w 1937657"/>
              <a:gd name="connsiteY54" fmla="*/ 1700268 h 2053145"/>
              <a:gd name="connsiteX55" fmla="*/ 1099457 w 1937657"/>
              <a:gd name="connsiteY55" fmla="*/ 1700268 h 2053145"/>
              <a:gd name="connsiteX56" fmla="*/ 1175657 w 1937657"/>
              <a:gd name="connsiteY56" fmla="*/ 1776468 h 2053145"/>
              <a:gd name="connsiteX57" fmla="*/ 1208314 w 1937657"/>
              <a:gd name="connsiteY57" fmla="*/ 1809125 h 2053145"/>
              <a:gd name="connsiteX58" fmla="*/ 1219200 w 1937657"/>
              <a:gd name="connsiteY58" fmla="*/ 1841782 h 2053145"/>
              <a:gd name="connsiteX59" fmla="*/ 1251857 w 1937657"/>
              <a:gd name="connsiteY59" fmla="*/ 1830896 h 2053145"/>
              <a:gd name="connsiteX60" fmla="*/ 1295400 w 1937657"/>
              <a:gd name="connsiteY60" fmla="*/ 1809125 h 2053145"/>
              <a:gd name="connsiteX61" fmla="*/ 1295400 w 1937657"/>
              <a:gd name="connsiteY61" fmla="*/ 1743811 h 2053145"/>
              <a:gd name="connsiteX62" fmla="*/ 1273628 w 1937657"/>
              <a:gd name="connsiteY62" fmla="*/ 1656725 h 2053145"/>
              <a:gd name="connsiteX63" fmla="*/ 1262743 w 1937657"/>
              <a:gd name="connsiteY63" fmla="*/ 1536982 h 2053145"/>
              <a:gd name="connsiteX64" fmla="*/ 1240971 w 1937657"/>
              <a:gd name="connsiteY64" fmla="*/ 1471668 h 2053145"/>
              <a:gd name="connsiteX65" fmla="*/ 1186543 w 1937657"/>
              <a:gd name="connsiteY65" fmla="*/ 1406353 h 2053145"/>
              <a:gd name="connsiteX66" fmla="*/ 1132114 w 1937657"/>
              <a:gd name="connsiteY66" fmla="*/ 1384582 h 2053145"/>
              <a:gd name="connsiteX67" fmla="*/ 1066800 w 1937657"/>
              <a:gd name="connsiteY67" fmla="*/ 1351925 h 2053145"/>
              <a:gd name="connsiteX68" fmla="*/ 1045028 w 1937657"/>
              <a:gd name="connsiteY68" fmla="*/ 1330153 h 2053145"/>
              <a:gd name="connsiteX69" fmla="*/ 1045028 w 1937657"/>
              <a:gd name="connsiteY69" fmla="*/ 1232182 h 2053145"/>
              <a:gd name="connsiteX70" fmla="*/ 1110343 w 1937657"/>
              <a:gd name="connsiteY70" fmla="*/ 1210411 h 2053145"/>
              <a:gd name="connsiteX71" fmla="*/ 1132114 w 1937657"/>
              <a:gd name="connsiteY71" fmla="*/ 1188639 h 2053145"/>
              <a:gd name="connsiteX72" fmla="*/ 1197428 w 1937657"/>
              <a:gd name="connsiteY72" fmla="*/ 1166868 h 2053145"/>
              <a:gd name="connsiteX73" fmla="*/ 1219200 w 1937657"/>
              <a:gd name="connsiteY73" fmla="*/ 1145096 h 2053145"/>
              <a:gd name="connsiteX74" fmla="*/ 1240971 w 1937657"/>
              <a:gd name="connsiteY74" fmla="*/ 1112439 h 2053145"/>
              <a:gd name="connsiteX75" fmla="*/ 1306286 w 1937657"/>
              <a:gd name="connsiteY75" fmla="*/ 1068896 h 2053145"/>
              <a:gd name="connsiteX76" fmla="*/ 1371600 w 1937657"/>
              <a:gd name="connsiteY76" fmla="*/ 981811 h 2053145"/>
              <a:gd name="connsiteX77" fmla="*/ 1404257 w 1937657"/>
              <a:gd name="connsiteY77" fmla="*/ 970925 h 2053145"/>
              <a:gd name="connsiteX78" fmla="*/ 1436914 w 1937657"/>
              <a:gd name="connsiteY78" fmla="*/ 949153 h 2053145"/>
              <a:gd name="connsiteX79" fmla="*/ 1458686 w 1937657"/>
              <a:gd name="connsiteY79" fmla="*/ 916496 h 2053145"/>
              <a:gd name="connsiteX80" fmla="*/ 1556657 w 1937657"/>
              <a:gd name="connsiteY80" fmla="*/ 872953 h 2053145"/>
              <a:gd name="connsiteX81" fmla="*/ 1589314 w 1937657"/>
              <a:gd name="connsiteY81" fmla="*/ 862068 h 2053145"/>
              <a:gd name="connsiteX82" fmla="*/ 1611086 w 1937657"/>
              <a:gd name="connsiteY82" fmla="*/ 840296 h 2053145"/>
              <a:gd name="connsiteX83" fmla="*/ 1643743 w 1937657"/>
              <a:gd name="connsiteY83" fmla="*/ 829411 h 2053145"/>
              <a:gd name="connsiteX84" fmla="*/ 1676400 w 1937657"/>
              <a:gd name="connsiteY84" fmla="*/ 807639 h 2053145"/>
              <a:gd name="connsiteX85" fmla="*/ 1687286 w 1937657"/>
              <a:gd name="connsiteY85" fmla="*/ 774982 h 2053145"/>
              <a:gd name="connsiteX86" fmla="*/ 1719943 w 1937657"/>
              <a:gd name="connsiteY86" fmla="*/ 655239 h 2053145"/>
              <a:gd name="connsiteX87" fmla="*/ 1741714 w 1937657"/>
              <a:gd name="connsiteY87" fmla="*/ 611696 h 2053145"/>
              <a:gd name="connsiteX88" fmla="*/ 1785257 w 1937657"/>
              <a:gd name="connsiteY88" fmla="*/ 568153 h 2053145"/>
              <a:gd name="connsiteX89" fmla="*/ 1817914 w 1937657"/>
              <a:gd name="connsiteY89" fmla="*/ 491953 h 2053145"/>
              <a:gd name="connsiteX90" fmla="*/ 1861457 w 1937657"/>
              <a:gd name="connsiteY90" fmla="*/ 426639 h 2053145"/>
              <a:gd name="connsiteX91" fmla="*/ 1905000 w 1937657"/>
              <a:gd name="connsiteY91" fmla="*/ 361325 h 2053145"/>
              <a:gd name="connsiteX92" fmla="*/ 1915886 w 1937657"/>
              <a:gd name="connsiteY92" fmla="*/ 317782 h 2053145"/>
              <a:gd name="connsiteX93" fmla="*/ 1937657 w 1937657"/>
              <a:gd name="connsiteY93" fmla="*/ 252468 h 2053145"/>
              <a:gd name="connsiteX94" fmla="*/ 1915886 w 1937657"/>
              <a:gd name="connsiteY94" fmla="*/ 100068 h 2053145"/>
              <a:gd name="connsiteX95" fmla="*/ 1894114 w 1937657"/>
              <a:gd name="connsiteY95" fmla="*/ 78296 h 2053145"/>
              <a:gd name="connsiteX96" fmla="*/ 1774371 w 1937657"/>
              <a:gd name="connsiteY96" fmla="*/ 89182 h 2053145"/>
              <a:gd name="connsiteX97" fmla="*/ 1719943 w 1937657"/>
              <a:gd name="connsiteY97" fmla="*/ 176268 h 2053145"/>
              <a:gd name="connsiteX98" fmla="*/ 1709057 w 1937657"/>
              <a:gd name="connsiteY98" fmla="*/ 208925 h 2053145"/>
              <a:gd name="connsiteX99" fmla="*/ 1698171 w 1937657"/>
              <a:gd name="connsiteY99" fmla="*/ 372211 h 2053145"/>
              <a:gd name="connsiteX100" fmla="*/ 1676400 w 1937657"/>
              <a:gd name="connsiteY100" fmla="*/ 448411 h 2053145"/>
              <a:gd name="connsiteX101" fmla="*/ 1665514 w 1937657"/>
              <a:gd name="connsiteY101" fmla="*/ 655239 h 2053145"/>
              <a:gd name="connsiteX102" fmla="*/ 1611086 w 1937657"/>
              <a:gd name="connsiteY102" fmla="*/ 709668 h 2053145"/>
              <a:gd name="connsiteX103" fmla="*/ 1589314 w 1937657"/>
              <a:gd name="connsiteY103" fmla="*/ 731439 h 2053145"/>
              <a:gd name="connsiteX104" fmla="*/ 1567543 w 1937657"/>
              <a:gd name="connsiteY104" fmla="*/ 753211 h 2053145"/>
              <a:gd name="connsiteX105" fmla="*/ 1534886 w 1937657"/>
              <a:gd name="connsiteY105" fmla="*/ 764096 h 2053145"/>
              <a:gd name="connsiteX106" fmla="*/ 1524000 w 1937657"/>
              <a:gd name="connsiteY106" fmla="*/ 796753 h 2053145"/>
              <a:gd name="connsiteX107" fmla="*/ 1491343 w 1937657"/>
              <a:gd name="connsiteY107" fmla="*/ 818525 h 2053145"/>
              <a:gd name="connsiteX108" fmla="*/ 1469571 w 1937657"/>
              <a:gd name="connsiteY108" fmla="*/ 840296 h 2053145"/>
              <a:gd name="connsiteX109" fmla="*/ 1458686 w 1937657"/>
              <a:gd name="connsiteY109" fmla="*/ 872953 h 2053145"/>
              <a:gd name="connsiteX110" fmla="*/ 1393371 w 1937657"/>
              <a:gd name="connsiteY110" fmla="*/ 916496 h 2053145"/>
              <a:gd name="connsiteX111" fmla="*/ 1360714 w 1937657"/>
              <a:gd name="connsiteY111" fmla="*/ 927382 h 2053145"/>
              <a:gd name="connsiteX112" fmla="*/ 1295400 w 1937657"/>
              <a:gd name="connsiteY112" fmla="*/ 970925 h 2053145"/>
              <a:gd name="connsiteX113" fmla="*/ 1251857 w 1937657"/>
              <a:gd name="connsiteY113" fmla="*/ 1014468 h 2053145"/>
              <a:gd name="connsiteX114" fmla="*/ 1208314 w 1937657"/>
              <a:gd name="connsiteY114" fmla="*/ 1036239 h 2053145"/>
              <a:gd name="connsiteX115" fmla="*/ 1175657 w 1937657"/>
              <a:gd name="connsiteY115" fmla="*/ 1047125 h 2053145"/>
              <a:gd name="connsiteX116" fmla="*/ 1110343 w 1937657"/>
              <a:gd name="connsiteY116" fmla="*/ 1079782 h 2053145"/>
              <a:gd name="connsiteX117" fmla="*/ 1088571 w 1937657"/>
              <a:gd name="connsiteY117" fmla="*/ 1101553 h 2053145"/>
              <a:gd name="connsiteX118" fmla="*/ 979714 w 1937657"/>
              <a:gd name="connsiteY118" fmla="*/ 1134211 h 2053145"/>
              <a:gd name="connsiteX119" fmla="*/ 881743 w 1937657"/>
              <a:gd name="connsiteY119" fmla="*/ 1166868 h 2053145"/>
              <a:gd name="connsiteX120" fmla="*/ 849086 w 1937657"/>
              <a:gd name="connsiteY120" fmla="*/ 1177753 h 2053145"/>
              <a:gd name="connsiteX121" fmla="*/ 718457 w 1937657"/>
              <a:gd name="connsiteY121" fmla="*/ 1199525 h 2053145"/>
              <a:gd name="connsiteX122" fmla="*/ 478971 w 1937657"/>
              <a:gd name="connsiteY122" fmla="*/ 1155982 h 2053145"/>
              <a:gd name="connsiteX123" fmla="*/ 457200 w 1937657"/>
              <a:gd name="connsiteY123" fmla="*/ 1123325 h 2053145"/>
              <a:gd name="connsiteX124" fmla="*/ 435428 w 1937657"/>
              <a:gd name="connsiteY124" fmla="*/ 1101553 h 2053145"/>
              <a:gd name="connsiteX125" fmla="*/ 402771 w 1937657"/>
              <a:gd name="connsiteY125" fmla="*/ 1025353 h 2053145"/>
              <a:gd name="connsiteX126" fmla="*/ 381000 w 1937657"/>
              <a:gd name="connsiteY126" fmla="*/ 938268 h 2053145"/>
              <a:gd name="connsiteX127" fmla="*/ 413657 w 1937657"/>
              <a:gd name="connsiteY127" fmla="*/ 840296 h 2053145"/>
              <a:gd name="connsiteX128" fmla="*/ 457200 w 1937657"/>
              <a:gd name="connsiteY128" fmla="*/ 818525 h 2053145"/>
              <a:gd name="connsiteX129" fmla="*/ 489857 w 1937657"/>
              <a:gd name="connsiteY129" fmla="*/ 785868 h 2053145"/>
              <a:gd name="connsiteX130" fmla="*/ 533400 w 1937657"/>
              <a:gd name="connsiteY130" fmla="*/ 709668 h 2053145"/>
              <a:gd name="connsiteX131" fmla="*/ 544286 w 1937657"/>
              <a:gd name="connsiteY131" fmla="*/ 677011 h 2053145"/>
              <a:gd name="connsiteX132" fmla="*/ 609600 w 1937657"/>
              <a:gd name="connsiteY132" fmla="*/ 589925 h 2053145"/>
              <a:gd name="connsiteX133" fmla="*/ 631371 w 1937657"/>
              <a:gd name="connsiteY133" fmla="*/ 557268 h 2053145"/>
              <a:gd name="connsiteX134" fmla="*/ 729343 w 1937657"/>
              <a:gd name="connsiteY134" fmla="*/ 502839 h 2053145"/>
              <a:gd name="connsiteX135" fmla="*/ 794657 w 1937657"/>
              <a:gd name="connsiteY135" fmla="*/ 459296 h 2053145"/>
              <a:gd name="connsiteX136" fmla="*/ 838200 w 1937657"/>
              <a:gd name="connsiteY136" fmla="*/ 426639 h 2053145"/>
              <a:gd name="connsiteX137" fmla="*/ 870857 w 1937657"/>
              <a:gd name="connsiteY137" fmla="*/ 415753 h 2053145"/>
              <a:gd name="connsiteX138" fmla="*/ 903514 w 1937657"/>
              <a:gd name="connsiteY138" fmla="*/ 393982 h 2053145"/>
              <a:gd name="connsiteX139" fmla="*/ 925286 w 1937657"/>
              <a:gd name="connsiteY139" fmla="*/ 372211 h 2053145"/>
              <a:gd name="connsiteX140" fmla="*/ 957943 w 1937657"/>
              <a:gd name="connsiteY140" fmla="*/ 361325 h 2053145"/>
              <a:gd name="connsiteX141" fmla="*/ 979714 w 1937657"/>
              <a:gd name="connsiteY141" fmla="*/ 339553 h 2053145"/>
              <a:gd name="connsiteX142" fmla="*/ 1034143 w 1937657"/>
              <a:gd name="connsiteY142" fmla="*/ 306896 h 2053145"/>
              <a:gd name="connsiteX143" fmla="*/ 1077686 w 1937657"/>
              <a:gd name="connsiteY143" fmla="*/ 241582 h 2053145"/>
              <a:gd name="connsiteX144" fmla="*/ 1099457 w 1937657"/>
              <a:gd name="connsiteY144" fmla="*/ 176268 h 2053145"/>
              <a:gd name="connsiteX145" fmla="*/ 1001486 w 1937657"/>
              <a:gd name="connsiteY145" fmla="*/ 208925 h 2053145"/>
              <a:gd name="connsiteX146" fmla="*/ 968828 w 1937657"/>
              <a:gd name="connsiteY146" fmla="*/ 219811 h 2053145"/>
              <a:gd name="connsiteX147" fmla="*/ 914400 w 1937657"/>
              <a:gd name="connsiteY147" fmla="*/ 230696 h 2053145"/>
              <a:gd name="connsiteX148" fmla="*/ 838200 w 1937657"/>
              <a:gd name="connsiteY148" fmla="*/ 263353 h 2053145"/>
              <a:gd name="connsiteX149" fmla="*/ 794657 w 1937657"/>
              <a:gd name="connsiteY149" fmla="*/ 274239 h 2053145"/>
              <a:gd name="connsiteX150" fmla="*/ 685800 w 1937657"/>
              <a:gd name="connsiteY150" fmla="*/ 306896 h 2053145"/>
              <a:gd name="connsiteX151" fmla="*/ 631371 w 1937657"/>
              <a:gd name="connsiteY151" fmla="*/ 350439 h 2053145"/>
              <a:gd name="connsiteX152" fmla="*/ 598714 w 1937657"/>
              <a:gd name="connsiteY152" fmla="*/ 383096 h 2053145"/>
              <a:gd name="connsiteX153" fmla="*/ 566057 w 1937657"/>
              <a:gd name="connsiteY153" fmla="*/ 372211 h 2053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1937657" h="2053145">
                <a:moveTo>
                  <a:pt x="642257" y="383096"/>
                </a:moveTo>
                <a:cubicBezTo>
                  <a:pt x="606081" y="392140"/>
                  <a:pt x="593621" y="406666"/>
                  <a:pt x="566057" y="372211"/>
                </a:cubicBezTo>
                <a:cubicBezTo>
                  <a:pt x="558889" y="363251"/>
                  <a:pt x="562339" y="348513"/>
                  <a:pt x="555171" y="339553"/>
                </a:cubicBezTo>
                <a:cubicBezTo>
                  <a:pt x="546998" y="329337"/>
                  <a:pt x="532360" y="326397"/>
                  <a:pt x="522514" y="317782"/>
                </a:cubicBezTo>
                <a:cubicBezTo>
                  <a:pt x="503205" y="300886"/>
                  <a:pt x="486229" y="281496"/>
                  <a:pt x="468086" y="263353"/>
                </a:cubicBezTo>
                <a:lnTo>
                  <a:pt x="413657" y="208925"/>
                </a:lnTo>
                <a:lnTo>
                  <a:pt x="391886" y="176268"/>
                </a:lnTo>
                <a:cubicBezTo>
                  <a:pt x="384629" y="147239"/>
                  <a:pt x="386712" y="114079"/>
                  <a:pt x="370114" y="89182"/>
                </a:cubicBezTo>
                <a:cubicBezTo>
                  <a:pt x="362857" y="78296"/>
                  <a:pt x="354194" y="68227"/>
                  <a:pt x="348343" y="56525"/>
                </a:cubicBezTo>
                <a:cubicBezTo>
                  <a:pt x="320080" y="0"/>
                  <a:pt x="358210" y="44622"/>
                  <a:pt x="315686" y="2096"/>
                </a:cubicBezTo>
                <a:cubicBezTo>
                  <a:pt x="301172" y="5725"/>
                  <a:pt x="281120" y="1013"/>
                  <a:pt x="272143" y="12982"/>
                </a:cubicBezTo>
                <a:cubicBezTo>
                  <a:pt x="260030" y="29132"/>
                  <a:pt x="298388" y="60999"/>
                  <a:pt x="304800" y="67411"/>
                </a:cubicBezTo>
                <a:cubicBezTo>
                  <a:pt x="312057" y="89182"/>
                  <a:pt x="321005" y="110461"/>
                  <a:pt x="326571" y="132725"/>
                </a:cubicBezTo>
                <a:cubicBezTo>
                  <a:pt x="333828" y="161754"/>
                  <a:pt x="338881" y="191424"/>
                  <a:pt x="348343" y="219811"/>
                </a:cubicBezTo>
                <a:cubicBezTo>
                  <a:pt x="351971" y="230697"/>
                  <a:pt x="353324" y="242629"/>
                  <a:pt x="359228" y="252468"/>
                </a:cubicBezTo>
                <a:cubicBezTo>
                  <a:pt x="377452" y="282841"/>
                  <a:pt x="384302" y="270448"/>
                  <a:pt x="413657" y="285125"/>
                </a:cubicBezTo>
                <a:cubicBezTo>
                  <a:pt x="425359" y="290976"/>
                  <a:pt x="435428" y="299639"/>
                  <a:pt x="446314" y="306896"/>
                </a:cubicBezTo>
                <a:cubicBezTo>
                  <a:pt x="461347" y="351994"/>
                  <a:pt x="480527" y="365991"/>
                  <a:pt x="457200" y="404868"/>
                </a:cubicBezTo>
                <a:cubicBezTo>
                  <a:pt x="451919" y="413669"/>
                  <a:pt x="443442" y="420228"/>
                  <a:pt x="435428" y="426639"/>
                </a:cubicBezTo>
                <a:cubicBezTo>
                  <a:pt x="425212" y="434812"/>
                  <a:pt x="413657" y="441154"/>
                  <a:pt x="402771" y="448411"/>
                </a:cubicBezTo>
                <a:cubicBezTo>
                  <a:pt x="335762" y="548925"/>
                  <a:pt x="421273" y="425284"/>
                  <a:pt x="359228" y="502839"/>
                </a:cubicBezTo>
                <a:cubicBezTo>
                  <a:pt x="304289" y="571512"/>
                  <a:pt x="368261" y="504690"/>
                  <a:pt x="315686" y="557268"/>
                </a:cubicBezTo>
                <a:cubicBezTo>
                  <a:pt x="312057" y="568154"/>
                  <a:pt x="310704" y="580086"/>
                  <a:pt x="304800" y="589925"/>
                </a:cubicBezTo>
                <a:cubicBezTo>
                  <a:pt x="299519" y="598726"/>
                  <a:pt x="287071" y="602263"/>
                  <a:pt x="283028" y="611696"/>
                </a:cubicBezTo>
                <a:cubicBezTo>
                  <a:pt x="275740" y="628702"/>
                  <a:pt x="275771" y="647982"/>
                  <a:pt x="272143" y="666125"/>
                </a:cubicBezTo>
                <a:cubicBezTo>
                  <a:pt x="275771" y="833039"/>
                  <a:pt x="276219" y="1000053"/>
                  <a:pt x="283028" y="1166868"/>
                </a:cubicBezTo>
                <a:cubicBezTo>
                  <a:pt x="283496" y="1178333"/>
                  <a:pt x="292028" y="1188207"/>
                  <a:pt x="293914" y="1199525"/>
                </a:cubicBezTo>
                <a:cubicBezTo>
                  <a:pt x="299316" y="1231936"/>
                  <a:pt x="300153" y="1264968"/>
                  <a:pt x="304800" y="1297496"/>
                </a:cubicBezTo>
                <a:cubicBezTo>
                  <a:pt x="311043" y="1341196"/>
                  <a:pt x="326571" y="1428125"/>
                  <a:pt x="326571" y="1428125"/>
                </a:cubicBezTo>
                <a:cubicBezTo>
                  <a:pt x="322943" y="1515211"/>
                  <a:pt x="328940" y="1603234"/>
                  <a:pt x="315686" y="1689382"/>
                </a:cubicBezTo>
                <a:cubicBezTo>
                  <a:pt x="313697" y="1702313"/>
                  <a:pt x="293079" y="1702777"/>
                  <a:pt x="283028" y="1711153"/>
                </a:cubicBezTo>
                <a:cubicBezTo>
                  <a:pt x="271201" y="1721009"/>
                  <a:pt x="263359" y="1735546"/>
                  <a:pt x="250371" y="1743811"/>
                </a:cubicBezTo>
                <a:cubicBezTo>
                  <a:pt x="215249" y="1766161"/>
                  <a:pt x="172074" y="1786397"/>
                  <a:pt x="130628" y="1798239"/>
                </a:cubicBezTo>
                <a:cubicBezTo>
                  <a:pt x="116243" y="1802349"/>
                  <a:pt x="101600" y="1805496"/>
                  <a:pt x="87086" y="1809125"/>
                </a:cubicBezTo>
                <a:cubicBezTo>
                  <a:pt x="76200" y="1816382"/>
                  <a:pt x="66130" y="1825045"/>
                  <a:pt x="54428" y="1830896"/>
                </a:cubicBezTo>
                <a:cubicBezTo>
                  <a:pt x="44165" y="1836028"/>
                  <a:pt x="29885" y="1833668"/>
                  <a:pt x="21771" y="1841782"/>
                </a:cubicBezTo>
                <a:cubicBezTo>
                  <a:pt x="13657" y="1849896"/>
                  <a:pt x="13669" y="1863307"/>
                  <a:pt x="10886" y="1874439"/>
                </a:cubicBezTo>
                <a:cubicBezTo>
                  <a:pt x="6399" y="1892389"/>
                  <a:pt x="3629" y="1910725"/>
                  <a:pt x="0" y="1928868"/>
                </a:cubicBezTo>
                <a:cubicBezTo>
                  <a:pt x="3629" y="1943382"/>
                  <a:pt x="3463" y="1959421"/>
                  <a:pt x="10886" y="1972411"/>
                </a:cubicBezTo>
                <a:cubicBezTo>
                  <a:pt x="57020" y="2053145"/>
                  <a:pt x="167456" y="1998184"/>
                  <a:pt x="239486" y="1994182"/>
                </a:cubicBezTo>
                <a:cubicBezTo>
                  <a:pt x="338336" y="1969468"/>
                  <a:pt x="230388" y="1993972"/>
                  <a:pt x="413657" y="1972411"/>
                </a:cubicBezTo>
                <a:cubicBezTo>
                  <a:pt x="470093" y="1965772"/>
                  <a:pt x="456267" y="1963347"/>
                  <a:pt x="500743" y="1950639"/>
                </a:cubicBezTo>
                <a:cubicBezTo>
                  <a:pt x="515128" y="1946529"/>
                  <a:pt x="529772" y="1943382"/>
                  <a:pt x="544286" y="1939753"/>
                </a:cubicBezTo>
                <a:cubicBezTo>
                  <a:pt x="562429" y="1943382"/>
                  <a:pt x="581708" y="1943351"/>
                  <a:pt x="598714" y="1950639"/>
                </a:cubicBezTo>
                <a:cubicBezTo>
                  <a:pt x="628420" y="1963370"/>
                  <a:pt x="617442" y="1981853"/>
                  <a:pt x="631371" y="2005068"/>
                </a:cubicBezTo>
                <a:cubicBezTo>
                  <a:pt x="636651" y="2013869"/>
                  <a:pt x="645886" y="2019582"/>
                  <a:pt x="653143" y="2026839"/>
                </a:cubicBezTo>
                <a:cubicBezTo>
                  <a:pt x="672840" y="1967745"/>
                  <a:pt x="663724" y="2002211"/>
                  <a:pt x="674914" y="1907096"/>
                </a:cubicBezTo>
                <a:cubicBezTo>
                  <a:pt x="676069" y="1897282"/>
                  <a:pt x="679250" y="1805528"/>
                  <a:pt x="696686" y="1776468"/>
                </a:cubicBezTo>
                <a:cubicBezTo>
                  <a:pt x="707028" y="1759231"/>
                  <a:pt x="736279" y="1742815"/>
                  <a:pt x="751114" y="1732925"/>
                </a:cubicBezTo>
                <a:cubicBezTo>
                  <a:pt x="758371" y="1711154"/>
                  <a:pt x="750622" y="1673177"/>
                  <a:pt x="772886" y="1667611"/>
                </a:cubicBezTo>
                <a:cubicBezTo>
                  <a:pt x="787400" y="1663982"/>
                  <a:pt x="801824" y="1659971"/>
                  <a:pt x="816428" y="1656725"/>
                </a:cubicBezTo>
                <a:cubicBezTo>
                  <a:pt x="834490" y="1652711"/>
                  <a:pt x="852907" y="1650327"/>
                  <a:pt x="870857" y="1645839"/>
                </a:cubicBezTo>
                <a:cubicBezTo>
                  <a:pt x="881989" y="1643056"/>
                  <a:pt x="892481" y="1638105"/>
                  <a:pt x="903514" y="1634953"/>
                </a:cubicBezTo>
                <a:cubicBezTo>
                  <a:pt x="917899" y="1630843"/>
                  <a:pt x="932543" y="1627696"/>
                  <a:pt x="947057" y="1624068"/>
                </a:cubicBezTo>
                <a:cubicBezTo>
                  <a:pt x="1100556" y="1636859"/>
                  <a:pt x="1063869" y="1593501"/>
                  <a:pt x="1099457" y="1700268"/>
                </a:cubicBezTo>
                <a:lnTo>
                  <a:pt x="1099457" y="1700268"/>
                </a:lnTo>
                <a:lnTo>
                  <a:pt x="1175657" y="1776468"/>
                </a:lnTo>
                <a:lnTo>
                  <a:pt x="1208314" y="1809125"/>
                </a:lnTo>
                <a:cubicBezTo>
                  <a:pt x="1211943" y="1820011"/>
                  <a:pt x="1208937" y="1836651"/>
                  <a:pt x="1219200" y="1841782"/>
                </a:cubicBezTo>
                <a:cubicBezTo>
                  <a:pt x="1229463" y="1846913"/>
                  <a:pt x="1241310" y="1835416"/>
                  <a:pt x="1251857" y="1830896"/>
                </a:cubicBezTo>
                <a:cubicBezTo>
                  <a:pt x="1266772" y="1824504"/>
                  <a:pt x="1280886" y="1816382"/>
                  <a:pt x="1295400" y="1809125"/>
                </a:cubicBezTo>
                <a:cubicBezTo>
                  <a:pt x="1311366" y="1761228"/>
                  <a:pt x="1308463" y="1791708"/>
                  <a:pt x="1295400" y="1743811"/>
                </a:cubicBezTo>
                <a:cubicBezTo>
                  <a:pt x="1287527" y="1714943"/>
                  <a:pt x="1273628" y="1656725"/>
                  <a:pt x="1273628" y="1656725"/>
                </a:cubicBezTo>
                <a:cubicBezTo>
                  <a:pt x="1270000" y="1616811"/>
                  <a:pt x="1269708" y="1576451"/>
                  <a:pt x="1262743" y="1536982"/>
                </a:cubicBezTo>
                <a:cubicBezTo>
                  <a:pt x="1258755" y="1514382"/>
                  <a:pt x="1248228" y="1493439"/>
                  <a:pt x="1240971" y="1471668"/>
                </a:cubicBezTo>
                <a:cubicBezTo>
                  <a:pt x="1227000" y="1429756"/>
                  <a:pt x="1235073" y="1433314"/>
                  <a:pt x="1186543" y="1406353"/>
                </a:cubicBezTo>
                <a:cubicBezTo>
                  <a:pt x="1169462" y="1396863"/>
                  <a:pt x="1149592" y="1393321"/>
                  <a:pt x="1132114" y="1384582"/>
                </a:cubicBezTo>
                <a:cubicBezTo>
                  <a:pt x="1047699" y="1342376"/>
                  <a:pt x="1148890" y="1379289"/>
                  <a:pt x="1066800" y="1351925"/>
                </a:cubicBezTo>
                <a:cubicBezTo>
                  <a:pt x="1059543" y="1344668"/>
                  <a:pt x="1050308" y="1338954"/>
                  <a:pt x="1045028" y="1330153"/>
                </a:cubicBezTo>
                <a:cubicBezTo>
                  <a:pt x="1030164" y="1305379"/>
                  <a:pt x="1026486" y="1253373"/>
                  <a:pt x="1045028" y="1232182"/>
                </a:cubicBezTo>
                <a:cubicBezTo>
                  <a:pt x="1060140" y="1214911"/>
                  <a:pt x="1110343" y="1210411"/>
                  <a:pt x="1110343" y="1210411"/>
                </a:cubicBezTo>
                <a:cubicBezTo>
                  <a:pt x="1117600" y="1203154"/>
                  <a:pt x="1122934" y="1193229"/>
                  <a:pt x="1132114" y="1188639"/>
                </a:cubicBezTo>
                <a:cubicBezTo>
                  <a:pt x="1152640" y="1178376"/>
                  <a:pt x="1197428" y="1166868"/>
                  <a:pt x="1197428" y="1166868"/>
                </a:cubicBezTo>
                <a:cubicBezTo>
                  <a:pt x="1204685" y="1159611"/>
                  <a:pt x="1212789" y="1153110"/>
                  <a:pt x="1219200" y="1145096"/>
                </a:cubicBezTo>
                <a:cubicBezTo>
                  <a:pt x="1227373" y="1134880"/>
                  <a:pt x="1231125" y="1121054"/>
                  <a:pt x="1240971" y="1112439"/>
                </a:cubicBezTo>
                <a:cubicBezTo>
                  <a:pt x="1260663" y="1095208"/>
                  <a:pt x="1306286" y="1068896"/>
                  <a:pt x="1306286" y="1068896"/>
                </a:cubicBezTo>
                <a:cubicBezTo>
                  <a:pt x="1309892" y="1063487"/>
                  <a:pt x="1349223" y="995237"/>
                  <a:pt x="1371600" y="981811"/>
                </a:cubicBezTo>
                <a:cubicBezTo>
                  <a:pt x="1381439" y="975907"/>
                  <a:pt x="1393994" y="976057"/>
                  <a:pt x="1404257" y="970925"/>
                </a:cubicBezTo>
                <a:cubicBezTo>
                  <a:pt x="1415959" y="965074"/>
                  <a:pt x="1426028" y="956410"/>
                  <a:pt x="1436914" y="949153"/>
                </a:cubicBezTo>
                <a:cubicBezTo>
                  <a:pt x="1444171" y="938267"/>
                  <a:pt x="1449435" y="925747"/>
                  <a:pt x="1458686" y="916496"/>
                </a:cubicBezTo>
                <a:cubicBezTo>
                  <a:pt x="1484561" y="890621"/>
                  <a:pt x="1524323" y="883731"/>
                  <a:pt x="1556657" y="872953"/>
                </a:cubicBezTo>
                <a:lnTo>
                  <a:pt x="1589314" y="862068"/>
                </a:lnTo>
                <a:cubicBezTo>
                  <a:pt x="1596571" y="854811"/>
                  <a:pt x="1602285" y="845576"/>
                  <a:pt x="1611086" y="840296"/>
                </a:cubicBezTo>
                <a:cubicBezTo>
                  <a:pt x="1620925" y="834393"/>
                  <a:pt x="1633480" y="834543"/>
                  <a:pt x="1643743" y="829411"/>
                </a:cubicBezTo>
                <a:cubicBezTo>
                  <a:pt x="1655445" y="823560"/>
                  <a:pt x="1665514" y="814896"/>
                  <a:pt x="1676400" y="807639"/>
                </a:cubicBezTo>
                <a:cubicBezTo>
                  <a:pt x="1680029" y="796753"/>
                  <a:pt x="1684267" y="786052"/>
                  <a:pt x="1687286" y="774982"/>
                </a:cubicBezTo>
                <a:cubicBezTo>
                  <a:pt x="1691453" y="759704"/>
                  <a:pt x="1707413" y="684477"/>
                  <a:pt x="1719943" y="655239"/>
                </a:cubicBezTo>
                <a:cubicBezTo>
                  <a:pt x="1726335" y="640324"/>
                  <a:pt x="1731978" y="624678"/>
                  <a:pt x="1741714" y="611696"/>
                </a:cubicBezTo>
                <a:cubicBezTo>
                  <a:pt x="1754030" y="595275"/>
                  <a:pt x="1785257" y="568153"/>
                  <a:pt x="1785257" y="568153"/>
                </a:cubicBezTo>
                <a:cubicBezTo>
                  <a:pt x="1796518" y="534371"/>
                  <a:pt x="1797738" y="525579"/>
                  <a:pt x="1817914" y="491953"/>
                </a:cubicBezTo>
                <a:cubicBezTo>
                  <a:pt x="1831376" y="469516"/>
                  <a:pt x="1853182" y="451462"/>
                  <a:pt x="1861457" y="426639"/>
                </a:cubicBezTo>
                <a:cubicBezTo>
                  <a:pt x="1877211" y="379377"/>
                  <a:pt x="1864229" y="402096"/>
                  <a:pt x="1905000" y="361325"/>
                </a:cubicBezTo>
                <a:cubicBezTo>
                  <a:pt x="1908629" y="346811"/>
                  <a:pt x="1911587" y="332112"/>
                  <a:pt x="1915886" y="317782"/>
                </a:cubicBezTo>
                <a:cubicBezTo>
                  <a:pt x="1922480" y="295801"/>
                  <a:pt x="1937657" y="252468"/>
                  <a:pt x="1937657" y="252468"/>
                </a:cubicBezTo>
                <a:cubicBezTo>
                  <a:pt x="1930400" y="201668"/>
                  <a:pt x="1928332" y="149852"/>
                  <a:pt x="1915886" y="100068"/>
                </a:cubicBezTo>
                <a:cubicBezTo>
                  <a:pt x="1913397" y="90111"/>
                  <a:pt x="1904347" y="79083"/>
                  <a:pt x="1894114" y="78296"/>
                </a:cubicBezTo>
                <a:cubicBezTo>
                  <a:pt x="1854153" y="75222"/>
                  <a:pt x="1814285" y="85553"/>
                  <a:pt x="1774371" y="89182"/>
                </a:cubicBezTo>
                <a:cubicBezTo>
                  <a:pt x="1722619" y="123683"/>
                  <a:pt x="1745852" y="98541"/>
                  <a:pt x="1719943" y="176268"/>
                </a:cubicBezTo>
                <a:lnTo>
                  <a:pt x="1709057" y="208925"/>
                </a:lnTo>
                <a:cubicBezTo>
                  <a:pt x="1705428" y="263354"/>
                  <a:pt x="1703881" y="317961"/>
                  <a:pt x="1698171" y="372211"/>
                </a:cubicBezTo>
                <a:cubicBezTo>
                  <a:pt x="1696068" y="392191"/>
                  <a:pt x="1683147" y="428171"/>
                  <a:pt x="1676400" y="448411"/>
                </a:cubicBezTo>
                <a:cubicBezTo>
                  <a:pt x="1672771" y="517354"/>
                  <a:pt x="1682258" y="588262"/>
                  <a:pt x="1665514" y="655239"/>
                </a:cubicBezTo>
                <a:cubicBezTo>
                  <a:pt x="1659291" y="680131"/>
                  <a:pt x="1629229" y="691525"/>
                  <a:pt x="1611086" y="709668"/>
                </a:cubicBezTo>
                <a:lnTo>
                  <a:pt x="1589314" y="731439"/>
                </a:lnTo>
                <a:cubicBezTo>
                  <a:pt x="1582057" y="738696"/>
                  <a:pt x="1577280" y="749966"/>
                  <a:pt x="1567543" y="753211"/>
                </a:cubicBezTo>
                <a:lnTo>
                  <a:pt x="1534886" y="764096"/>
                </a:lnTo>
                <a:cubicBezTo>
                  <a:pt x="1531257" y="774982"/>
                  <a:pt x="1531168" y="787793"/>
                  <a:pt x="1524000" y="796753"/>
                </a:cubicBezTo>
                <a:cubicBezTo>
                  <a:pt x="1515827" y="806969"/>
                  <a:pt x="1501559" y="810352"/>
                  <a:pt x="1491343" y="818525"/>
                </a:cubicBezTo>
                <a:cubicBezTo>
                  <a:pt x="1483329" y="824936"/>
                  <a:pt x="1476828" y="833039"/>
                  <a:pt x="1469571" y="840296"/>
                </a:cubicBezTo>
                <a:cubicBezTo>
                  <a:pt x="1465943" y="851182"/>
                  <a:pt x="1464589" y="863114"/>
                  <a:pt x="1458686" y="872953"/>
                </a:cubicBezTo>
                <a:cubicBezTo>
                  <a:pt x="1445265" y="895321"/>
                  <a:pt x="1414748" y="907335"/>
                  <a:pt x="1393371" y="916496"/>
                </a:cubicBezTo>
                <a:cubicBezTo>
                  <a:pt x="1382824" y="921016"/>
                  <a:pt x="1370745" y="921809"/>
                  <a:pt x="1360714" y="927382"/>
                </a:cubicBezTo>
                <a:cubicBezTo>
                  <a:pt x="1337841" y="940089"/>
                  <a:pt x="1313902" y="952423"/>
                  <a:pt x="1295400" y="970925"/>
                </a:cubicBezTo>
                <a:cubicBezTo>
                  <a:pt x="1280886" y="985439"/>
                  <a:pt x="1270216" y="1005288"/>
                  <a:pt x="1251857" y="1014468"/>
                </a:cubicBezTo>
                <a:cubicBezTo>
                  <a:pt x="1237343" y="1021725"/>
                  <a:pt x="1223229" y="1029847"/>
                  <a:pt x="1208314" y="1036239"/>
                </a:cubicBezTo>
                <a:cubicBezTo>
                  <a:pt x="1197767" y="1040759"/>
                  <a:pt x="1185920" y="1041993"/>
                  <a:pt x="1175657" y="1047125"/>
                </a:cubicBezTo>
                <a:cubicBezTo>
                  <a:pt x="1091248" y="1089329"/>
                  <a:pt x="1192427" y="1052420"/>
                  <a:pt x="1110343" y="1079782"/>
                </a:cubicBezTo>
                <a:cubicBezTo>
                  <a:pt x="1103086" y="1087039"/>
                  <a:pt x="1097751" y="1096963"/>
                  <a:pt x="1088571" y="1101553"/>
                </a:cubicBezTo>
                <a:cubicBezTo>
                  <a:pt x="1050083" y="1120797"/>
                  <a:pt x="1018779" y="1122491"/>
                  <a:pt x="979714" y="1134211"/>
                </a:cubicBezTo>
                <a:cubicBezTo>
                  <a:pt x="979664" y="1134226"/>
                  <a:pt x="898096" y="1161417"/>
                  <a:pt x="881743" y="1166868"/>
                </a:cubicBezTo>
                <a:cubicBezTo>
                  <a:pt x="870857" y="1170496"/>
                  <a:pt x="860472" y="1176330"/>
                  <a:pt x="849086" y="1177753"/>
                </a:cubicBezTo>
                <a:cubicBezTo>
                  <a:pt x="747154" y="1190495"/>
                  <a:pt x="790381" y="1181544"/>
                  <a:pt x="718457" y="1199525"/>
                </a:cubicBezTo>
                <a:cubicBezTo>
                  <a:pt x="676957" y="1195157"/>
                  <a:pt x="535653" y="1212664"/>
                  <a:pt x="478971" y="1155982"/>
                </a:cubicBezTo>
                <a:cubicBezTo>
                  <a:pt x="469720" y="1146731"/>
                  <a:pt x="465373" y="1133541"/>
                  <a:pt x="457200" y="1123325"/>
                </a:cubicBezTo>
                <a:cubicBezTo>
                  <a:pt x="450789" y="1115311"/>
                  <a:pt x="442685" y="1108810"/>
                  <a:pt x="435428" y="1101553"/>
                </a:cubicBezTo>
                <a:cubicBezTo>
                  <a:pt x="412774" y="1010932"/>
                  <a:pt x="440359" y="1100531"/>
                  <a:pt x="402771" y="1025353"/>
                </a:cubicBezTo>
                <a:cubicBezTo>
                  <a:pt x="391615" y="1003041"/>
                  <a:pt x="385139" y="958964"/>
                  <a:pt x="381000" y="938268"/>
                </a:cubicBezTo>
                <a:cubicBezTo>
                  <a:pt x="386632" y="904477"/>
                  <a:pt x="384032" y="864983"/>
                  <a:pt x="413657" y="840296"/>
                </a:cubicBezTo>
                <a:cubicBezTo>
                  <a:pt x="426123" y="829907"/>
                  <a:pt x="442686" y="825782"/>
                  <a:pt x="457200" y="818525"/>
                </a:cubicBezTo>
                <a:cubicBezTo>
                  <a:pt x="468086" y="807639"/>
                  <a:pt x="480002" y="797695"/>
                  <a:pt x="489857" y="785868"/>
                </a:cubicBezTo>
                <a:cubicBezTo>
                  <a:pt x="505933" y="766577"/>
                  <a:pt x="524006" y="731586"/>
                  <a:pt x="533400" y="709668"/>
                </a:cubicBezTo>
                <a:cubicBezTo>
                  <a:pt x="537920" y="699121"/>
                  <a:pt x="538714" y="687042"/>
                  <a:pt x="544286" y="677011"/>
                </a:cubicBezTo>
                <a:cubicBezTo>
                  <a:pt x="613344" y="552705"/>
                  <a:pt x="561550" y="649986"/>
                  <a:pt x="609600" y="589925"/>
                </a:cubicBezTo>
                <a:cubicBezTo>
                  <a:pt x="617773" y="579709"/>
                  <a:pt x="621525" y="565883"/>
                  <a:pt x="631371" y="557268"/>
                </a:cubicBezTo>
                <a:cubicBezTo>
                  <a:pt x="677439" y="516958"/>
                  <a:pt x="684490" y="517791"/>
                  <a:pt x="729343" y="502839"/>
                </a:cubicBezTo>
                <a:cubicBezTo>
                  <a:pt x="805339" y="426843"/>
                  <a:pt x="721140" y="501306"/>
                  <a:pt x="794657" y="459296"/>
                </a:cubicBezTo>
                <a:cubicBezTo>
                  <a:pt x="810409" y="450295"/>
                  <a:pt x="822448" y="435640"/>
                  <a:pt x="838200" y="426639"/>
                </a:cubicBezTo>
                <a:cubicBezTo>
                  <a:pt x="848163" y="420946"/>
                  <a:pt x="860594" y="420885"/>
                  <a:pt x="870857" y="415753"/>
                </a:cubicBezTo>
                <a:cubicBezTo>
                  <a:pt x="882559" y="409902"/>
                  <a:pt x="893298" y="402155"/>
                  <a:pt x="903514" y="393982"/>
                </a:cubicBezTo>
                <a:cubicBezTo>
                  <a:pt x="911528" y="387571"/>
                  <a:pt x="916485" y="377491"/>
                  <a:pt x="925286" y="372211"/>
                </a:cubicBezTo>
                <a:cubicBezTo>
                  <a:pt x="935125" y="366307"/>
                  <a:pt x="947057" y="364954"/>
                  <a:pt x="957943" y="361325"/>
                </a:cubicBezTo>
                <a:cubicBezTo>
                  <a:pt x="965200" y="354068"/>
                  <a:pt x="970913" y="344833"/>
                  <a:pt x="979714" y="339553"/>
                </a:cubicBezTo>
                <a:cubicBezTo>
                  <a:pt x="1022338" y="313978"/>
                  <a:pt x="1004051" y="347018"/>
                  <a:pt x="1034143" y="306896"/>
                </a:cubicBezTo>
                <a:cubicBezTo>
                  <a:pt x="1049843" y="285963"/>
                  <a:pt x="1077686" y="241582"/>
                  <a:pt x="1077686" y="241582"/>
                </a:cubicBezTo>
                <a:cubicBezTo>
                  <a:pt x="1084943" y="219811"/>
                  <a:pt x="1121228" y="169011"/>
                  <a:pt x="1099457" y="176268"/>
                </a:cubicBezTo>
                <a:lnTo>
                  <a:pt x="1001486" y="208925"/>
                </a:lnTo>
                <a:cubicBezTo>
                  <a:pt x="990600" y="212554"/>
                  <a:pt x="980080" y="217561"/>
                  <a:pt x="968828" y="219811"/>
                </a:cubicBezTo>
                <a:cubicBezTo>
                  <a:pt x="950685" y="223439"/>
                  <a:pt x="932350" y="226209"/>
                  <a:pt x="914400" y="230696"/>
                </a:cubicBezTo>
                <a:cubicBezTo>
                  <a:pt x="860344" y="244210"/>
                  <a:pt x="900498" y="239991"/>
                  <a:pt x="838200" y="263353"/>
                </a:cubicBezTo>
                <a:cubicBezTo>
                  <a:pt x="824192" y="268606"/>
                  <a:pt x="808987" y="269940"/>
                  <a:pt x="794657" y="274239"/>
                </a:cubicBezTo>
                <a:cubicBezTo>
                  <a:pt x="662169" y="313987"/>
                  <a:pt x="786146" y="281811"/>
                  <a:pt x="685800" y="306896"/>
                </a:cubicBezTo>
                <a:cubicBezTo>
                  <a:pt x="622458" y="370238"/>
                  <a:pt x="713764" y="281778"/>
                  <a:pt x="631371" y="350439"/>
                </a:cubicBezTo>
                <a:cubicBezTo>
                  <a:pt x="619544" y="360294"/>
                  <a:pt x="609600" y="372210"/>
                  <a:pt x="598714" y="383096"/>
                </a:cubicBezTo>
                <a:lnTo>
                  <a:pt x="566057" y="372211"/>
                </a:lnTo>
              </a:path>
            </a:pathLst>
          </a:custGeom>
          <a:solidFill>
            <a:srgbClr val="00B0F0"/>
          </a:solidFill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979613" y="0"/>
            <a:ext cx="4897437" cy="523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</a:rPr>
              <a:t>Совершенствую воображение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24583" name="Picture 2" descr="G:\01. Сайт .Архив\Клипарт\a83fcee6c4977973d89902a18323f763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86513" y="3716338"/>
            <a:ext cx="2757487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713" y="274638"/>
            <a:ext cx="6337300" cy="92233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Раскрась фигуру так, чтобы увидеть это: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2" descr="D:\Презентации\Математика\Умники и умницы 2 класс\Тетрадь 2 класс 2 часть\Image006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</a:blip>
          <a:srcRect l="59669" t="69411" r="9261" b="8180"/>
          <a:stretch>
            <a:fillRect/>
          </a:stretch>
        </p:blipFill>
        <p:spPr bwMode="auto">
          <a:xfrm>
            <a:off x="2987675" y="1916113"/>
            <a:ext cx="3455988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63713" y="1052513"/>
            <a:ext cx="6264275" cy="647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б) внутри озера есть маленький остров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8" name="Полилиния 7"/>
          <p:cNvSpPr/>
          <p:nvPr/>
        </p:nvSpPr>
        <p:spPr>
          <a:xfrm>
            <a:off x="3222625" y="1931988"/>
            <a:ext cx="3079750" cy="3368675"/>
          </a:xfrm>
          <a:custGeom>
            <a:avLst/>
            <a:gdLst>
              <a:gd name="connsiteX0" fmla="*/ 1501198 w 3079627"/>
              <a:gd name="connsiteY0" fmla="*/ 832496 h 3368868"/>
              <a:gd name="connsiteX1" fmla="*/ 1490312 w 3079627"/>
              <a:gd name="connsiteY1" fmla="*/ 397068 h 3368868"/>
              <a:gd name="connsiteX2" fmla="*/ 1479427 w 3079627"/>
              <a:gd name="connsiteY2" fmla="*/ 364411 h 3368868"/>
              <a:gd name="connsiteX3" fmla="*/ 1457655 w 3079627"/>
              <a:gd name="connsiteY3" fmla="*/ 331754 h 3368868"/>
              <a:gd name="connsiteX4" fmla="*/ 1446769 w 3079627"/>
              <a:gd name="connsiteY4" fmla="*/ 266439 h 3368868"/>
              <a:gd name="connsiteX5" fmla="*/ 1435884 w 3079627"/>
              <a:gd name="connsiteY5" fmla="*/ 222896 h 3368868"/>
              <a:gd name="connsiteX6" fmla="*/ 1403227 w 3079627"/>
              <a:gd name="connsiteY6" fmla="*/ 212011 h 3368868"/>
              <a:gd name="connsiteX7" fmla="*/ 1305255 w 3079627"/>
              <a:gd name="connsiteY7" fmla="*/ 277325 h 3368868"/>
              <a:gd name="connsiteX8" fmla="*/ 1272598 w 3079627"/>
              <a:gd name="connsiteY8" fmla="*/ 386182 h 3368868"/>
              <a:gd name="connsiteX9" fmla="*/ 1283484 w 3079627"/>
              <a:gd name="connsiteY9" fmla="*/ 778068 h 3368868"/>
              <a:gd name="connsiteX10" fmla="*/ 1261712 w 3079627"/>
              <a:gd name="connsiteY10" fmla="*/ 886925 h 3368868"/>
              <a:gd name="connsiteX11" fmla="*/ 1229055 w 3079627"/>
              <a:gd name="connsiteY11" fmla="*/ 919582 h 3368868"/>
              <a:gd name="connsiteX12" fmla="*/ 1207284 w 3079627"/>
              <a:gd name="connsiteY12" fmla="*/ 886925 h 3368868"/>
              <a:gd name="connsiteX13" fmla="*/ 1185512 w 3079627"/>
              <a:gd name="connsiteY13" fmla="*/ 865154 h 3368868"/>
              <a:gd name="connsiteX14" fmla="*/ 1174627 w 3079627"/>
              <a:gd name="connsiteY14" fmla="*/ 832496 h 3368868"/>
              <a:gd name="connsiteX15" fmla="*/ 1163741 w 3079627"/>
              <a:gd name="connsiteY15" fmla="*/ 527696 h 3368868"/>
              <a:gd name="connsiteX16" fmla="*/ 1152855 w 3079627"/>
              <a:gd name="connsiteY16" fmla="*/ 484154 h 3368868"/>
              <a:gd name="connsiteX17" fmla="*/ 1087541 w 3079627"/>
              <a:gd name="connsiteY17" fmla="*/ 429725 h 3368868"/>
              <a:gd name="connsiteX18" fmla="*/ 1022227 w 3079627"/>
              <a:gd name="connsiteY18" fmla="*/ 386182 h 3368868"/>
              <a:gd name="connsiteX19" fmla="*/ 793627 w 3079627"/>
              <a:gd name="connsiteY19" fmla="*/ 397068 h 3368868"/>
              <a:gd name="connsiteX20" fmla="*/ 706541 w 3079627"/>
              <a:gd name="connsiteY20" fmla="*/ 440611 h 3368868"/>
              <a:gd name="connsiteX21" fmla="*/ 673884 w 3079627"/>
              <a:gd name="connsiteY21" fmla="*/ 451496 h 3368868"/>
              <a:gd name="connsiteX22" fmla="*/ 630341 w 3079627"/>
              <a:gd name="connsiteY22" fmla="*/ 516811 h 3368868"/>
              <a:gd name="connsiteX23" fmla="*/ 586798 w 3079627"/>
              <a:gd name="connsiteY23" fmla="*/ 560354 h 3368868"/>
              <a:gd name="connsiteX24" fmla="*/ 575912 w 3079627"/>
              <a:gd name="connsiteY24" fmla="*/ 603896 h 3368868"/>
              <a:gd name="connsiteX25" fmla="*/ 565027 w 3079627"/>
              <a:gd name="connsiteY25" fmla="*/ 636554 h 3368868"/>
              <a:gd name="connsiteX26" fmla="*/ 586798 w 3079627"/>
              <a:gd name="connsiteY26" fmla="*/ 767182 h 3368868"/>
              <a:gd name="connsiteX27" fmla="*/ 608569 w 3079627"/>
              <a:gd name="connsiteY27" fmla="*/ 799839 h 3368868"/>
              <a:gd name="connsiteX28" fmla="*/ 641227 w 3079627"/>
              <a:gd name="connsiteY28" fmla="*/ 821611 h 3368868"/>
              <a:gd name="connsiteX29" fmla="*/ 662998 w 3079627"/>
              <a:gd name="connsiteY29" fmla="*/ 854268 h 3368868"/>
              <a:gd name="connsiteX30" fmla="*/ 684769 w 3079627"/>
              <a:gd name="connsiteY30" fmla="*/ 919582 h 3368868"/>
              <a:gd name="connsiteX31" fmla="*/ 706541 w 3079627"/>
              <a:gd name="connsiteY31" fmla="*/ 952239 h 3368868"/>
              <a:gd name="connsiteX32" fmla="*/ 750084 w 3079627"/>
              <a:gd name="connsiteY32" fmla="*/ 1006668 h 3368868"/>
              <a:gd name="connsiteX33" fmla="*/ 760969 w 3079627"/>
              <a:gd name="connsiteY33" fmla="*/ 1039325 h 3368868"/>
              <a:gd name="connsiteX34" fmla="*/ 717427 w 3079627"/>
              <a:gd name="connsiteY34" fmla="*/ 1115525 h 3368868"/>
              <a:gd name="connsiteX35" fmla="*/ 641227 w 3079627"/>
              <a:gd name="connsiteY35" fmla="*/ 1093754 h 3368868"/>
              <a:gd name="connsiteX36" fmla="*/ 575912 w 3079627"/>
              <a:gd name="connsiteY36" fmla="*/ 1050211 h 3368868"/>
              <a:gd name="connsiteX37" fmla="*/ 532369 w 3079627"/>
              <a:gd name="connsiteY37" fmla="*/ 1017554 h 3368868"/>
              <a:gd name="connsiteX38" fmla="*/ 499712 w 3079627"/>
              <a:gd name="connsiteY38" fmla="*/ 1006668 h 3368868"/>
              <a:gd name="connsiteX39" fmla="*/ 477941 w 3079627"/>
              <a:gd name="connsiteY39" fmla="*/ 984896 h 3368868"/>
              <a:gd name="connsiteX40" fmla="*/ 423512 w 3079627"/>
              <a:gd name="connsiteY40" fmla="*/ 974011 h 3368868"/>
              <a:gd name="connsiteX41" fmla="*/ 358198 w 3079627"/>
              <a:gd name="connsiteY41" fmla="*/ 941354 h 3368868"/>
              <a:gd name="connsiteX42" fmla="*/ 314655 w 3079627"/>
              <a:gd name="connsiteY42" fmla="*/ 919582 h 3368868"/>
              <a:gd name="connsiteX43" fmla="*/ 271112 w 3079627"/>
              <a:gd name="connsiteY43" fmla="*/ 908696 h 3368868"/>
              <a:gd name="connsiteX44" fmla="*/ 238455 w 3079627"/>
              <a:gd name="connsiteY44" fmla="*/ 897811 h 3368868"/>
              <a:gd name="connsiteX45" fmla="*/ 140484 w 3079627"/>
              <a:gd name="connsiteY45" fmla="*/ 919582 h 3368868"/>
              <a:gd name="connsiteX46" fmla="*/ 118712 w 3079627"/>
              <a:gd name="connsiteY46" fmla="*/ 941354 h 3368868"/>
              <a:gd name="connsiteX47" fmla="*/ 107827 w 3079627"/>
              <a:gd name="connsiteY47" fmla="*/ 974011 h 3368868"/>
              <a:gd name="connsiteX48" fmla="*/ 151369 w 3079627"/>
              <a:gd name="connsiteY48" fmla="*/ 1071982 h 3368868"/>
              <a:gd name="connsiteX49" fmla="*/ 173141 w 3079627"/>
              <a:gd name="connsiteY49" fmla="*/ 1093754 h 3368868"/>
              <a:gd name="connsiteX50" fmla="*/ 260227 w 3079627"/>
              <a:gd name="connsiteY50" fmla="*/ 1115525 h 3368868"/>
              <a:gd name="connsiteX51" fmla="*/ 292884 w 3079627"/>
              <a:gd name="connsiteY51" fmla="*/ 1126411 h 3368868"/>
              <a:gd name="connsiteX52" fmla="*/ 532369 w 3079627"/>
              <a:gd name="connsiteY52" fmla="*/ 1137296 h 3368868"/>
              <a:gd name="connsiteX53" fmla="*/ 565027 w 3079627"/>
              <a:gd name="connsiteY53" fmla="*/ 1148182 h 3368868"/>
              <a:gd name="connsiteX54" fmla="*/ 619455 w 3079627"/>
              <a:gd name="connsiteY54" fmla="*/ 1202611 h 3368868"/>
              <a:gd name="connsiteX55" fmla="*/ 641227 w 3079627"/>
              <a:gd name="connsiteY55" fmla="*/ 1267925 h 3368868"/>
              <a:gd name="connsiteX56" fmla="*/ 652112 w 3079627"/>
              <a:gd name="connsiteY56" fmla="*/ 1300582 h 3368868"/>
              <a:gd name="connsiteX57" fmla="*/ 641227 w 3079627"/>
              <a:gd name="connsiteY57" fmla="*/ 1420325 h 3368868"/>
              <a:gd name="connsiteX58" fmla="*/ 532369 w 3079627"/>
              <a:gd name="connsiteY58" fmla="*/ 1431211 h 3368868"/>
              <a:gd name="connsiteX59" fmla="*/ 521484 w 3079627"/>
              <a:gd name="connsiteY59" fmla="*/ 1463868 h 3368868"/>
              <a:gd name="connsiteX60" fmla="*/ 543255 w 3079627"/>
              <a:gd name="connsiteY60" fmla="*/ 1583611 h 3368868"/>
              <a:gd name="connsiteX61" fmla="*/ 565027 w 3079627"/>
              <a:gd name="connsiteY61" fmla="*/ 1605382 h 3368868"/>
              <a:gd name="connsiteX62" fmla="*/ 575912 w 3079627"/>
              <a:gd name="connsiteY62" fmla="*/ 1638039 h 3368868"/>
              <a:gd name="connsiteX63" fmla="*/ 630341 w 3079627"/>
              <a:gd name="connsiteY63" fmla="*/ 1681582 h 3368868"/>
              <a:gd name="connsiteX64" fmla="*/ 673884 w 3079627"/>
              <a:gd name="connsiteY64" fmla="*/ 1757782 h 3368868"/>
              <a:gd name="connsiteX65" fmla="*/ 684769 w 3079627"/>
              <a:gd name="connsiteY65" fmla="*/ 1790439 h 3368868"/>
              <a:gd name="connsiteX66" fmla="*/ 706541 w 3079627"/>
              <a:gd name="connsiteY66" fmla="*/ 1812211 h 3368868"/>
              <a:gd name="connsiteX67" fmla="*/ 771855 w 3079627"/>
              <a:gd name="connsiteY67" fmla="*/ 1910182 h 3368868"/>
              <a:gd name="connsiteX68" fmla="*/ 793627 w 3079627"/>
              <a:gd name="connsiteY68" fmla="*/ 1942839 h 3368868"/>
              <a:gd name="connsiteX69" fmla="*/ 815398 w 3079627"/>
              <a:gd name="connsiteY69" fmla="*/ 1964611 h 3368868"/>
              <a:gd name="connsiteX70" fmla="*/ 837169 w 3079627"/>
              <a:gd name="connsiteY70" fmla="*/ 2029925 h 3368868"/>
              <a:gd name="connsiteX71" fmla="*/ 858941 w 3079627"/>
              <a:gd name="connsiteY71" fmla="*/ 2062582 h 3368868"/>
              <a:gd name="connsiteX72" fmla="*/ 880712 w 3079627"/>
              <a:gd name="connsiteY72" fmla="*/ 2149668 h 3368868"/>
              <a:gd name="connsiteX73" fmla="*/ 891598 w 3079627"/>
              <a:gd name="connsiteY73" fmla="*/ 2182325 h 3368868"/>
              <a:gd name="connsiteX74" fmla="*/ 869827 w 3079627"/>
              <a:gd name="connsiteY74" fmla="*/ 2291182 h 3368868"/>
              <a:gd name="connsiteX75" fmla="*/ 837169 w 3079627"/>
              <a:gd name="connsiteY75" fmla="*/ 2334725 h 3368868"/>
              <a:gd name="connsiteX76" fmla="*/ 826284 w 3079627"/>
              <a:gd name="connsiteY76" fmla="*/ 2367382 h 3368868"/>
              <a:gd name="connsiteX77" fmla="*/ 706541 w 3079627"/>
              <a:gd name="connsiteY77" fmla="*/ 2367382 h 3368868"/>
              <a:gd name="connsiteX78" fmla="*/ 673884 w 3079627"/>
              <a:gd name="connsiteY78" fmla="*/ 2356496 h 3368868"/>
              <a:gd name="connsiteX79" fmla="*/ 630341 w 3079627"/>
              <a:gd name="connsiteY79" fmla="*/ 2345611 h 3368868"/>
              <a:gd name="connsiteX80" fmla="*/ 586798 w 3079627"/>
              <a:gd name="connsiteY80" fmla="*/ 2280296 h 3368868"/>
              <a:gd name="connsiteX81" fmla="*/ 543255 w 3079627"/>
              <a:gd name="connsiteY81" fmla="*/ 2225868 h 3368868"/>
              <a:gd name="connsiteX82" fmla="*/ 499712 w 3079627"/>
              <a:gd name="connsiteY82" fmla="*/ 2138782 h 3368868"/>
              <a:gd name="connsiteX83" fmla="*/ 488827 w 3079627"/>
              <a:gd name="connsiteY83" fmla="*/ 2095239 h 3368868"/>
              <a:gd name="connsiteX84" fmla="*/ 467055 w 3079627"/>
              <a:gd name="connsiteY84" fmla="*/ 2062582 h 3368868"/>
              <a:gd name="connsiteX85" fmla="*/ 434398 w 3079627"/>
              <a:gd name="connsiteY85" fmla="*/ 1921068 h 3368868"/>
              <a:gd name="connsiteX86" fmla="*/ 412627 w 3079627"/>
              <a:gd name="connsiteY86" fmla="*/ 1790439 h 3368868"/>
              <a:gd name="connsiteX87" fmla="*/ 390855 w 3079627"/>
              <a:gd name="connsiteY87" fmla="*/ 1725125 h 3368868"/>
              <a:gd name="connsiteX88" fmla="*/ 379969 w 3079627"/>
              <a:gd name="connsiteY88" fmla="*/ 1681582 h 3368868"/>
              <a:gd name="connsiteX89" fmla="*/ 336427 w 3079627"/>
              <a:gd name="connsiteY89" fmla="*/ 1583611 h 3368868"/>
              <a:gd name="connsiteX90" fmla="*/ 281998 w 3079627"/>
              <a:gd name="connsiteY90" fmla="*/ 1529182 h 3368868"/>
              <a:gd name="connsiteX91" fmla="*/ 216684 w 3079627"/>
              <a:gd name="connsiteY91" fmla="*/ 1442096 h 3368868"/>
              <a:gd name="connsiteX92" fmla="*/ 194912 w 3079627"/>
              <a:gd name="connsiteY92" fmla="*/ 1420325 h 3368868"/>
              <a:gd name="connsiteX93" fmla="*/ 151369 w 3079627"/>
              <a:gd name="connsiteY93" fmla="*/ 1409439 h 3368868"/>
              <a:gd name="connsiteX94" fmla="*/ 75169 w 3079627"/>
              <a:gd name="connsiteY94" fmla="*/ 1420325 h 3368868"/>
              <a:gd name="connsiteX95" fmla="*/ 53398 w 3079627"/>
              <a:gd name="connsiteY95" fmla="*/ 1452982 h 3368868"/>
              <a:gd name="connsiteX96" fmla="*/ 31627 w 3079627"/>
              <a:gd name="connsiteY96" fmla="*/ 1474754 h 3368868"/>
              <a:gd name="connsiteX97" fmla="*/ 31627 w 3079627"/>
              <a:gd name="connsiteY97" fmla="*/ 1714239 h 3368868"/>
              <a:gd name="connsiteX98" fmla="*/ 42512 w 3079627"/>
              <a:gd name="connsiteY98" fmla="*/ 1746896 h 3368868"/>
              <a:gd name="connsiteX99" fmla="*/ 64284 w 3079627"/>
              <a:gd name="connsiteY99" fmla="*/ 1768668 h 3368868"/>
              <a:gd name="connsiteX100" fmla="*/ 151369 w 3079627"/>
              <a:gd name="connsiteY100" fmla="*/ 1812211 h 3368868"/>
              <a:gd name="connsiteX101" fmla="*/ 216684 w 3079627"/>
              <a:gd name="connsiteY101" fmla="*/ 1833982 h 3368868"/>
              <a:gd name="connsiteX102" fmla="*/ 227569 w 3079627"/>
              <a:gd name="connsiteY102" fmla="*/ 1877525 h 3368868"/>
              <a:gd name="connsiteX103" fmla="*/ 238455 w 3079627"/>
              <a:gd name="connsiteY103" fmla="*/ 1910182 h 3368868"/>
              <a:gd name="connsiteX104" fmla="*/ 249341 w 3079627"/>
              <a:gd name="connsiteY104" fmla="*/ 2029925 h 3368868"/>
              <a:gd name="connsiteX105" fmla="*/ 260227 w 3079627"/>
              <a:gd name="connsiteY105" fmla="*/ 2062582 h 3368868"/>
              <a:gd name="connsiteX106" fmla="*/ 271112 w 3079627"/>
              <a:gd name="connsiteY106" fmla="*/ 2106125 h 3368868"/>
              <a:gd name="connsiteX107" fmla="*/ 292884 w 3079627"/>
              <a:gd name="connsiteY107" fmla="*/ 2127896 h 3368868"/>
              <a:gd name="connsiteX108" fmla="*/ 303769 w 3079627"/>
              <a:gd name="connsiteY108" fmla="*/ 2160554 h 3368868"/>
              <a:gd name="connsiteX109" fmla="*/ 325541 w 3079627"/>
              <a:gd name="connsiteY109" fmla="*/ 2247639 h 3368868"/>
              <a:gd name="connsiteX110" fmla="*/ 347312 w 3079627"/>
              <a:gd name="connsiteY110" fmla="*/ 2312954 h 3368868"/>
              <a:gd name="connsiteX111" fmla="*/ 369084 w 3079627"/>
              <a:gd name="connsiteY111" fmla="*/ 2378268 h 3368868"/>
              <a:gd name="connsiteX112" fmla="*/ 379969 w 3079627"/>
              <a:gd name="connsiteY112" fmla="*/ 2410925 h 3368868"/>
              <a:gd name="connsiteX113" fmla="*/ 358198 w 3079627"/>
              <a:gd name="connsiteY113" fmla="*/ 2552439 h 3368868"/>
              <a:gd name="connsiteX114" fmla="*/ 347312 w 3079627"/>
              <a:gd name="connsiteY114" fmla="*/ 2585096 h 3368868"/>
              <a:gd name="connsiteX115" fmla="*/ 314655 w 3079627"/>
              <a:gd name="connsiteY115" fmla="*/ 2595982 h 3368868"/>
              <a:gd name="connsiteX116" fmla="*/ 281998 w 3079627"/>
              <a:gd name="connsiteY116" fmla="*/ 2661296 h 3368868"/>
              <a:gd name="connsiteX117" fmla="*/ 249341 w 3079627"/>
              <a:gd name="connsiteY117" fmla="*/ 2683068 h 3368868"/>
              <a:gd name="connsiteX118" fmla="*/ 194912 w 3079627"/>
              <a:gd name="connsiteY118" fmla="*/ 2737496 h 3368868"/>
              <a:gd name="connsiteX119" fmla="*/ 162255 w 3079627"/>
              <a:gd name="connsiteY119" fmla="*/ 2759268 h 3368868"/>
              <a:gd name="connsiteX120" fmla="*/ 96941 w 3079627"/>
              <a:gd name="connsiteY120" fmla="*/ 2781039 h 3368868"/>
              <a:gd name="connsiteX121" fmla="*/ 53398 w 3079627"/>
              <a:gd name="connsiteY121" fmla="*/ 2835468 h 3368868"/>
              <a:gd name="connsiteX122" fmla="*/ 42512 w 3079627"/>
              <a:gd name="connsiteY122" fmla="*/ 2868125 h 3368868"/>
              <a:gd name="connsiteX123" fmla="*/ 64284 w 3079627"/>
              <a:gd name="connsiteY123" fmla="*/ 2944325 h 3368868"/>
              <a:gd name="connsiteX124" fmla="*/ 96941 w 3079627"/>
              <a:gd name="connsiteY124" fmla="*/ 2976982 h 3368868"/>
              <a:gd name="connsiteX125" fmla="*/ 184027 w 3079627"/>
              <a:gd name="connsiteY125" fmla="*/ 3009639 h 3368868"/>
              <a:gd name="connsiteX126" fmla="*/ 292884 w 3079627"/>
              <a:gd name="connsiteY126" fmla="*/ 2998754 h 3368868"/>
              <a:gd name="connsiteX127" fmla="*/ 369084 w 3079627"/>
              <a:gd name="connsiteY127" fmla="*/ 2976982 h 3368868"/>
              <a:gd name="connsiteX128" fmla="*/ 456169 w 3079627"/>
              <a:gd name="connsiteY128" fmla="*/ 2922554 h 3368868"/>
              <a:gd name="connsiteX129" fmla="*/ 477941 w 3079627"/>
              <a:gd name="connsiteY129" fmla="*/ 2900782 h 3368868"/>
              <a:gd name="connsiteX130" fmla="*/ 510598 w 3079627"/>
              <a:gd name="connsiteY130" fmla="*/ 2889896 h 3368868"/>
              <a:gd name="connsiteX131" fmla="*/ 597684 w 3079627"/>
              <a:gd name="connsiteY131" fmla="*/ 2846354 h 3368868"/>
              <a:gd name="connsiteX132" fmla="*/ 630341 w 3079627"/>
              <a:gd name="connsiteY132" fmla="*/ 2944325 h 3368868"/>
              <a:gd name="connsiteX133" fmla="*/ 608569 w 3079627"/>
              <a:gd name="connsiteY133" fmla="*/ 3216468 h 3368868"/>
              <a:gd name="connsiteX134" fmla="*/ 619455 w 3079627"/>
              <a:gd name="connsiteY134" fmla="*/ 3314439 h 3368868"/>
              <a:gd name="connsiteX135" fmla="*/ 717427 w 3079627"/>
              <a:gd name="connsiteY135" fmla="*/ 3368868 h 3368868"/>
              <a:gd name="connsiteX136" fmla="*/ 760969 w 3079627"/>
              <a:gd name="connsiteY136" fmla="*/ 3357982 h 3368868"/>
              <a:gd name="connsiteX137" fmla="*/ 804512 w 3079627"/>
              <a:gd name="connsiteY137" fmla="*/ 3270896 h 3368868"/>
              <a:gd name="connsiteX138" fmla="*/ 826284 w 3079627"/>
              <a:gd name="connsiteY138" fmla="*/ 3238239 h 3368868"/>
              <a:gd name="connsiteX139" fmla="*/ 858941 w 3079627"/>
              <a:gd name="connsiteY139" fmla="*/ 3140268 h 3368868"/>
              <a:gd name="connsiteX140" fmla="*/ 869827 w 3079627"/>
              <a:gd name="connsiteY140" fmla="*/ 3107611 h 3368868"/>
              <a:gd name="connsiteX141" fmla="*/ 891598 w 3079627"/>
              <a:gd name="connsiteY141" fmla="*/ 3085839 h 3368868"/>
              <a:gd name="connsiteX142" fmla="*/ 924255 w 3079627"/>
              <a:gd name="connsiteY142" fmla="*/ 2987868 h 3368868"/>
              <a:gd name="connsiteX143" fmla="*/ 935141 w 3079627"/>
              <a:gd name="connsiteY143" fmla="*/ 2955211 h 3368868"/>
              <a:gd name="connsiteX144" fmla="*/ 946027 w 3079627"/>
              <a:gd name="connsiteY144" fmla="*/ 2835468 h 3368868"/>
              <a:gd name="connsiteX145" fmla="*/ 967798 w 3079627"/>
              <a:gd name="connsiteY145" fmla="*/ 2802811 h 3368868"/>
              <a:gd name="connsiteX146" fmla="*/ 1033112 w 3079627"/>
              <a:gd name="connsiteY146" fmla="*/ 2813696 h 3368868"/>
              <a:gd name="connsiteX147" fmla="*/ 1109312 w 3079627"/>
              <a:gd name="connsiteY147" fmla="*/ 2846354 h 3368868"/>
              <a:gd name="connsiteX148" fmla="*/ 1131084 w 3079627"/>
              <a:gd name="connsiteY148" fmla="*/ 2879011 h 3368868"/>
              <a:gd name="connsiteX149" fmla="*/ 1163741 w 3079627"/>
              <a:gd name="connsiteY149" fmla="*/ 2944325 h 3368868"/>
              <a:gd name="connsiteX150" fmla="*/ 1250827 w 3079627"/>
              <a:gd name="connsiteY150" fmla="*/ 3031411 h 3368868"/>
              <a:gd name="connsiteX151" fmla="*/ 1337912 w 3079627"/>
              <a:gd name="connsiteY151" fmla="*/ 3129382 h 3368868"/>
              <a:gd name="connsiteX152" fmla="*/ 1414112 w 3079627"/>
              <a:gd name="connsiteY152" fmla="*/ 3162039 h 3368868"/>
              <a:gd name="connsiteX153" fmla="*/ 1479427 w 3079627"/>
              <a:gd name="connsiteY153" fmla="*/ 3183811 h 3368868"/>
              <a:gd name="connsiteX154" fmla="*/ 1512084 w 3079627"/>
              <a:gd name="connsiteY154" fmla="*/ 3205582 h 3368868"/>
              <a:gd name="connsiteX155" fmla="*/ 1577398 w 3079627"/>
              <a:gd name="connsiteY155" fmla="*/ 3227354 h 3368868"/>
              <a:gd name="connsiteX156" fmla="*/ 1653598 w 3079627"/>
              <a:gd name="connsiteY156" fmla="*/ 3249125 h 3368868"/>
              <a:gd name="connsiteX157" fmla="*/ 1882198 w 3079627"/>
              <a:gd name="connsiteY157" fmla="*/ 3238239 h 3368868"/>
              <a:gd name="connsiteX158" fmla="*/ 1925741 w 3079627"/>
              <a:gd name="connsiteY158" fmla="*/ 3227354 h 3368868"/>
              <a:gd name="connsiteX159" fmla="*/ 1947512 w 3079627"/>
              <a:gd name="connsiteY159" fmla="*/ 3205582 h 3368868"/>
              <a:gd name="connsiteX160" fmla="*/ 2012827 w 3079627"/>
              <a:gd name="connsiteY160" fmla="*/ 3162039 h 3368868"/>
              <a:gd name="connsiteX161" fmla="*/ 2012827 w 3079627"/>
              <a:gd name="connsiteY161" fmla="*/ 3162039 h 3368868"/>
              <a:gd name="connsiteX162" fmla="*/ 2132569 w 3079627"/>
              <a:gd name="connsiteY162" fmla="*/ 3129382 h 3368868"/>
              <a:gd name="connsiteX163" fmla="*/ 2230541 w 3079627"/>
              <a:gd name="connsiteY163" fmla="*/ 3107611 h 3368868"/>
              <a:gd name="connsiteX164" fmla="*/ 2350284 w 3079627"/>
              <a:gd name="connsiteY164" fmla="*/ 3096725 h 3368868"/>
              <a:gd name="connsiteX165" fmla="*/ 2459141 w 3079627"/>
              <a:gd name="connsiteY165" fmla="*/ 3064068 h 3368868"/>
              <a:gd name="connsiteX166" fmla="*/ 2491798 w 3079627"/>
              <a:gd name="connsiteY166" fmla="*/ 3053182 h 3368868"/>
              <a:gd name="connsiteX167" fmla="*/ 2524455 w 3079627"/>
              <a:gd name="connsiteY167" fmla="*/ 3042296 h 3368868"/>
              <a:gd name="connsiteX168" fmla="*/ 2578884 w 3079627"/>
              <a:gd name="connsiteY168" fmla="*/ 3009639 h 3368868"/>
              <a:gd name="connsiteX169" fmla="*/ 2687741 w 3079627"/>
              <a:gd name="connsiteY169" fmla="*/ 2944325 h 3368868"/>
              <a:gd name="connsiteX170" fmla="*/ 2731284 w 3079627"/>
              <a:gd name="connsiteY170" fmla="*/ 2933439 h 3368868"/>
              <a:gd name="connsiteX171" fmla="*/ 2829255 w 3079627"/>
              <a:gd name="connsiteY171" fmla="*/ 2868125 h 3368868"/>
              <a:gd name="connsiteX172" fmla="*/ 2861912 w 3079627"/>
              <a:gd name="connsiteY172" fmla="*/ 2846354 h 3368868"/>
              <a:gd name="connsiteX173" fmla="*/ 2894569 w 3079627"/>
              <a:gd name="connsiteY173" fmla="*/ 2835468 h 3368868"/>
              <a:gd name="connsiteX174" fmla="*/ 2927227 w 3079627"/>
              <a:gd name="connsiteY174" fmla="*/ 2781039 h 3368868"/>
              <a:gd name="connsiteX175" fmla="*/ 2959884 w 3079627"/>
              <a:gd name="connsiteY175" fmla="*/ 2770154 h 3368868"/>
              <a:gd name="connsiteX176" fmla="*/ 3014312 w 3079627"/>
              <a:gd name="connsiteY176" fmla="*/ 2715725 h 3368868"/>
              <a:gd name="connsiteX177" fmla="*/ 3036084 w 3079627"/>
              <a:gd name="connsiteY177" fmla="*/ 2693954 h 3368868"/>
              <a:gd name="connsiteX178" fmla="*/ 3079627 w 3079627"/>
              <a:gd name="connsiteY178" fmla="*/ 2606868 h 3368868"/>
              <a:gd name="connsiteX179" fmla="*/ 3068741 w 3079627"/>
              <a:gd name="connsiteY179" fmla="*/ 2454468 h 3368868"/>
              <a:gd name="connsiteX180" fmla="*/ 2981655 w 3079627"/>
              <a:gd name="connsiteY180" fmla="*/ 2302068 h 3368868"/>
              <a:gd name="connsiteX181" fmla="*/ 2894569 w 3079627"/>
              <a:gd name="connsiteY181" fmla="*/ 2269411 h 3368868"/>
              <a:gd name="connsiteX182" fmla="*/ 2818369 w 3079627"/>
              <a:gd name="connsiteY182" fmla="*/ 2302068 h 3368868"/>
              <a:gd name="connsiteX183" fmla="*/ 2742169 w 3079627"/>
              <a:gd name="connsiteY183" fmla="*/ 2400039 h 3368868"/>
              <a:gd name="connsiteX184" fmla="*/ 2720398 w 3079627"/>
              <a:gd name="connsiteY184" fmla="*/ 2421811 h 3368868"/>
              <a:gd name="connsiteX185" fmla="*/ 2698627 w 3079627"/>
              <a:gd name="connsiteY185" fmla="*/ 2498011 h 3368868"/>
              <a:gd name="connsiteX186" fmla="*/ 2676855 w 3079627"/>
              <a:gd name="connsiteY186" fmla="*/ 2530668 h 3368868"/>
              <a:gd name="connsiteX187" fmla="*/ 2644198 w 3079627"/>
              <a:gd name="connsiteY187" fmla="*/ 2595982 h 3368868"/>
              <a:gd name="connsiteX188" fmla="*/ 2622427 w 3079627"/>
              <a:gd name="connsiteY188" fmla="*/ 2617754 h 3368868"/>
              <a:gd name="connsiteX189" fmla="*/ 2600655 w 3079627"/>
              <a:gd name="connsiteY189" fmla="*/ 2650411 h 3368868"/>
              <a:gd name="connsiteX190" fmla="*/ 2589769 w 3079627"/>
              <a:gd name="connsiteY190" fmla="*/ 2683068 h 3368868"/>
              <a:gd name="connsiteX191" fmla="*/ 2557112 w 3079627"/>
              <a:gd name="connsiteY191" fmla="*/ 2715725 h 3368868"/>
              <a:gd name="connsiteX192" fmla="*/ 2502684 w 3079627"/>
              <a:gd name="connsiteY192" fmla="*/ 2770154 h 3368868"/>
              <a:gd name="connsiteX193" fmla="*/ 2480912 w 3079627"/>
              <a:gd name="connsiteY193" fmla="*/ 2802811 h 3368868"/>
              <a:gd name="connsiteX194" fmla="*/ 2437369 w 3079627"/>
              <a:gd name="connsiteY194" fmla="*/ 2824582 h 3368868"/>
              <a:gd name="connsiteX195" fmla="*/ 2404712 w 3079627"/>
              <a:gd name="connsiteY195" fmla="*/ 2846354 h 3368868"/>
              <a:gd name="connsiteX196" fmla="*/ 2208769 w 3079627"/>
              <a:gd name="connsiteY196" fmla="*/ 2868125 h 3368868"/>
              <a:gd name="connsiteX197" fmla="*/ 2067255 w 3079627"/>
              <a:gd name="connsiteY197" fmla="*/ 2900782 h 3368868"/>
              <a:gd name="connsiteX198" fmla="*/ 2045484 w 3079627"/>
              <a:gd name="connsiteY198" fmla="*/ 2922554 h 3368868"/>
              <a:gd name="connsiteX199" fmla="*/ 1958398 w 3079627"/>
              <a:gd name="connsiteY199" fmla="*/ 2944325 h 3368868"/>
              <a:gd name="connsiteX200" fmla="*/ 1631827 w 3079627"/>
              <a:gd name="connsiteY200" fmla="*/ 2922554 h 3368868"/>
              <a:gd name="connsiteX201" fmla="*/ 1544741 w 3079627"/>
              <a:gd name="connsiteY201" fmla="*/ 2900782 h 3368868"/>
              <a:gd name="connsiteX202" fmla="*/ 1446769 w 3079627"/>
              <a:gd name="connsiteY202" fmla="*/ 2879011 h 3368868"/>
              <a:gd name="connsiteX203" fmla="*/ 1424998 w 3079627"/>
              <a:gd name="connsiteY203" fmla="*/ 2857239 h 3368868"/>
              <a:gd name="connsiteX204" fmla="*/ 1403227 w 3079627"/>
              <a:gd name="connsiteY204" fmla="*/ 2791925 h 3368868"/>
              <a:gd name="connsiteX205" fmla="*/ 1424998 w 3079627"/>
              <a:gd name="connsiteY205" fmla="*/ 2683068 h 3368868"/>
              <a:gd name="connsiteX206" fmla="*/ 1435884 w 3079627"/>
              <a:gd name="connsiteY206" fmla="*/ 2552439 h 3368868"/>
              <a:gd name="connsiteX207" fmla="*/ 1446769 w 3079627"/>
              <a:gd name="connsiteY207" fmla="*/ 2519782 h 3368868"/>
              <a:gd name="connsiteX208" fmla="*/ 1479427 w 3079627"/>
              <a:gd name="connsiteY208" fmla="*/ 2498011 h 3368868"/>
              <a:gd name="connsiteX209" fmla="*/ 1588284 w 3079627"/>
              <a:gd name="connsiteY209" fmla="*/ 2508896 h 3368868"/>
              <a:gd name="connsiteX210" fmla="*/ 1610055 w 3079627"/>
              <a:gd name="connsiteY210" fmla="*/ 2574211 h 3368868"/>
              <a:gd name="connsiteX211" fmla="*/ 1631827 w 3079627"/>
              <a:gd name="connsiteY211" fmla="*/ 2595982 h 3368868"/>
              <a:gd name="connsiteX212" fmla="*/ 1642712 w 3079627"/>
              <a:gd name="connsiteY212" fmla="*/ 2628639 h 3368868"/>
              <a:gd name="connsiteX213" fmla="*/ 1708027 w 3079627"/>
              <a:gd name="connsiteY213" fmla="*/ 2672182 h 3368868"/>
              <a:gd name="connsiteX214" fmla="*/ 1718912 w 3079627"/>
              <a:gd name="connsiteY214" fmla="*/ 2704839 h 3368868"/>
              <a:gd name="connsiteX215" fmla="*/ 1784227 w 3079627"/>
              <a:gd name="connsiteY215" fmla="*/ 2737496 h 3368868"/>
              <a:gd name="connsiteX216" fmla="*/ 2034598 w 3079627"/>
              <a:gd name="connsiteY216" fmla="*/ 2726611 h 3368868"/>
              <a:gd name="connsiteX217" fmla="*/ 2339398 w 3079627"/>
              <a:gd name="connsiteY217" fmla="*/ 2715725 h 3368868"/>
              <a:gd name="connsiteX218" fmla="*/ 2350284 w 3079627"/>
              <a:gd name="connsiteY218" fmla="*/ 2683068 h 3368868"/>
              <a:gd name="connsiteX219" fmla="*/ 2372055 w 3079627"/>
              <a:gd name="connsiteY219" fmla="*/ 2661296 h 3368868"/>
              <a:gd name="connsiteX220" fmla="*/ 2350284 w 3079627"/>
              <a:gd name="connsiteY220" fmla="*/ 2541554 h 3368868"/>
              <a:gd name="connsiteX221" fmla="*/ 2339398 w 3079627"/>
              <a:gd name="connsiteY221" fmla="*/ 2508896 h 3368868"/>
              <a:gd name="connsiteX222" fmla="*/ 2306741 w 3079627"/>
              <a:gd name="connsiteY222" fmla="*/ 2487125 h 3368868"/>
              <a:gd name="connsiteX223" fmla="*/ 2045484 w 3079627"/>
              <a:gd name="connsiteY223" fmla="*/ 2498011 h 3368868"/>
              <a:gd name="connsiteX224" fmla="*/ 2012827 w 3079627"/>
              <a:gd name="connsiteY224" fmla="*/ 2508896 h 3368868"/>
              <a:gd name="connsiteX225" fmla="*/ 1991055 w 3079627"/>
              <a:gd name="connsiteY225" fmla="*/ 2487125 h 3368868"/>
              <a:gd name="connsiteX226" fmla="*/ 1958398 w 3079627"/>
              <a:gd name="connsiteY226" fmla="*/ 2421811 h 3368868"/>
              <a:gd name="connsiteX227" fmla="*/ 1991055 w 3079627"/>
              <a:gd name="connsiteY227" fmla="*/ 2302068 h 3368868"/>
              <a:gd name="connsiteX228" fmla="*/ 2023712 w 3079627"/>
              <a:gd name="connsiteY228" fmla="*/ 2291182 h 3368868"/>
              <a:gd name="connsiteX229" fmla="*/ 2110798 w 3079627"/>
              <a:gd name="connsiteY229" fmla="*/ 2269411 h 3368868"/>
              <a:gd name="connsiteX230" fmla="*/ 2230541 w 3079627"/>
              <a:gd name="connsiteY230" fmla="*/ 2236754 h 3368868"/>
              <a:gd name="connsiteX231" fmla="*/ 2274084 w 3079627"/>
              <a:gd name="connsiteY231" fmla="*/ 2225868 h 3368868"/>
              <a:gd name="connsiteX232" fmla="*/ 2382941 w 3079627"/>
              <a:gd name="connsiteY232" fmla="*/ 2204096 h 3368868"/>
              <a:gd name="connsiteX233" fmla="*/ 2470027 w 3079627"/>
              <a:gd name="connsiteY233" fmla="*/ 2160554 h 3368868"/>
              <a:gd name="connsiteX234" fmla="*/ 2502684 w 3079627"/>
              <a:gd name="connsiteY234" fmla="*/ 2138782 h 3368868"/>
              <a:gd name="connsiteX235" fmla="*/ 2535341 w 3079627"/>
              <a:gd name="connsiteY235" fmla="*/ 2095239 h 3368868"/>
              <a:gd name="connsiteX236" fmla="*/ 2546227 w 3079627"/>
              <a:gd name="connsiteY236" fmla="*/ 2051696 h 3368868"/>
              <a:gd name="connsiteX237" fmla="*/ 2535341 w 3079627"/>
              <a:gd name="connsiteY237" fmla="*/ 2019039 h 3368868"/>
              <a:gd name="connsiteX238" fmla="*/ 2524455 w 3079627"/>
              <a:gd name="connsiteY238" fmla="*/ 1975496 h 3368868"/>
              <a:gd name="connsiteX239" fmla="*/ 2491798 w 3079627"/>
              <a:gd name="connsiteY239" fmla="*/ 1942839 h 3368868"/>
              <a:gd name="connsiteX240" fmla="*/ 2459141 w 3079627"/>
              <a:gd name="connsiteY240" fmla="*/ 1866639 h 3368868"/>
              <a:gd name="connsiteX241" fmla="*/ 2426484 w 3079627"/>
              <a:gd name="connsiteY241" fmla="*/ 1855754 h 3368868"/>
              <a:gd name="connsiteX242" fmla="*/ 2306741 w 3079627"/>
              <a:gd name="connsiteY242" fmla="*/ 1877525 h 3368868"/>
              <a:gd name="connsiteX243" fmla="*/ 2230541 w 3079627"/>
              <a:gd name="connsiteY243" fmla="*/ 1899296 h 3368868"/>
              <a:gd name="connsiteX244" fmla="*/ 2186998 w 3079627"/>
              <a:gd name="connsiteY244" fmla="*/ 1910182 h 3368868"/>
              <a:gd name="connsiteX245" fmla="*/ 2132569 w 3079627"/>
              <a:gd name="connsiteY245" fmla="*/ 1953725 h 3368868"/>
              <a:gd name="connsiteX246" fmla="*/ 2078141 w 3079627"/>
              <a:gd name="connsiteY246" fmla="*/ 2008154 h 3368868"/>
              <a:gd name="connsiteX247" fmla="*/ 2056369 w 3079627"/>
              <a:gd name="connsiteY247" fmla="*/ 2029925 h 3368868"/>
              <a:gd name="connsiteX248" fmla="*/ 2023712 w 3079627"/>
              <a:gd name="connsiteY248" fmla="*/ 2040811 h 3368868"/>
              <a:gd name="connsiteX249" fmla="*/ 1860427 w 3079627"/>
              <a:gd name="connsiteY249" fmla="*/ 2029925 h 3368868"/>
              <a:gd name="connsiteX250" fmla="*/ 1925741 w 3079627"/>
              <a:gd name="connsiteY250" fmla="*/ 1877525 h 3368868"/>
              <a:gd name="connsiteX251" fmla="*/ 1980169 w 3079627"/>
              <a:gd name="connsiteY251" fmla="*/ 1823096 h 3368868"/>
              <a:gd name="connsiteX252" fmla="*/ 2001941 w 3079627"/>
              <a:gd name="connsiteY252" fmla="*/ 1801325 h 3368868"/>
              <a:gd name="connsiteX253" fmla="*/ 2034598 w 3079627"/>
              <a:gd name="connsiteY253" fmla="*/ 1779554 h 3368868"/>
              <a:gd name="connsiteX254" fmla="*/ 2056369 w 3079627"/>
              <a:gd name="connsiteY254" fmla="*/ 1757782 h 3368868"/>
              <a:gd name="connsiteX255" fmla="*/ 2089027 w 3079627"/>
              <a:gd name="connsiteY255" fmla="*/ 1746896 h 3368868"/>
              <a:gd name="connsiteX256" fmla="*/ 2121684 w 3079627"/>
              <a:gd name="connsiteY256" fmla="*/ 1725125 h 3368868"/>
              <a:gd name="connsiteX257" fmla="*/ 2197884 w 3079627"/>
              <a:gd name="connsiteY257" fmla="*/ 1692468 h 3368868"/>
              <a:gd name="connsiteX258" fmla="*/ 2252312 w 3079627"/>
              <a:gd name="connsiteY258" fmla="*/ 1659811 h 3368868"/>
              <a:gd name="connsiteX259" fmla="*/ 2274084 w 3079627"/>
              <a:gd name="connsiteY259" fmla="*/ 1638039 h 3368868"/>
              <a:gd name="connsiteX260" fmla="*/ 2306741 w 3079627"/>
              <a:gd name="connsiteY260" fmla="*/ 1616268 h 3368868"/>
              <a:gd name="connsiteX261" fmla="*/ 2361169 w 3079627"/>
              <a:gd name="connsiteY261" fmla="*/ 1561839 h 3368868"/>
              <a:gd name="connsiteX262" fmla="*/ 2382941 w 3079627"/>
              <a:gd name="connsiteY262" fmla="*/ 1540068 h 3368868"/>
              <a:gd name="connsiteX263" fmla="*/ 2426484 w 3079627"/>
              <a:gd name="connsiteY263" fmla="*/ 1496525 h 3368868"/>
              <a:gd name="connsiteX264" fmla="*/ 2459141 w 3079627"/>
              <a:gd name="connsiteY264" fmla="*/ 1474754 h 3368868"/>
              <a:gd name="connsiteX265" fmla="*/ 2480912 w 3079627"/>
              <a:gd name="connsiteY265" fmla="*/ 1442096 h 3368868"/>
              <a:gd name="connsiteX266" fmla="*/ 2546227 w 3079627"/>
              <a:gd name="connsiteY266" fmla="*/ 1398554 h 3368868"/>
              <a:gd name="connsiteX267" fmla="*/ 2622427 w 3079627"/>
              <a:gd name="connsiteY267" fmla="*/ 1311468 h 3368868"/>
              <a:gd name="connsiteX268" fmla="*/ 2676855 w 3079627"/>
              <a:gd name="connsiteY268" fmla="*/ 1246154 h 3368868"/>
              <a:gd name="connsiteX269" fmla="*/ 2698627 w 3079627"/>
              <a:gd name="connsiteY269" fmla="*/ 1213496 h 3368868"/>
              <a:gd name="connsiteX270" fmla="*/ 2731284 w 3079627"/>
              <a:gd name="connsiteY270" fmla="*/ 1104639 h 3368868"/>
              <a:gd name="connsiteX271" fmla="*/ 2753055 w 3079627"/>
              <a:gd name="connsiteY271" fmla="*/ 952239 h 3368868"/>
              <a:gd name="connsiteX272" fmla="*/ 2763941 w 3079627"/>
              <a:gd name="connsiteY272" fmla="*/ 897811 h 3368868"/>
              <a:gd name="connsiteX273" fmla="*/ 2774827 w 3079627"/>
              <a:gd name="connsiteY273" fmla="*/ 865154 h 3368868"/>
              <a:gd name="connsiteX274" fmla="*/ 2796598 w 3079627"/>
              <a:gd name="connsiteY274" fmla="*/ 767182 h 3368868"/>
              <a:gd name="connsiteX275" fmla="*/ 2818369 w 3079627"/>
              <a:gd name="connsiteY275" fmla="*/ 734525 h 3368868"/>
              <a:gd name="connsiteX276" fmla="*/ 2861912 w 3079627"/>
              <a:gd name="connsiteY276" fmla="*/ 658325 h 3368868"/>
              <a:gd name="connsiteX277" fmla="*/ 2851027 w 3079627"/>
              <a:gd name="connsiteY277" fmla="*/ 222896 h 3368868"/>
              <a:gd name="connsiteX278" fmla="*/ 2840141 w 3079627"/>
              <a:gd name="connsiteY278" fmla="*/ 190239 h 3368868"/>
              <a:gd name="connsiteX279" fmla="*/ 2796598 w 3079627"/>
              <a:gd name="connsiteY279" fmla="*/ 146696 h 3368868"/>
              <a:gd name="connsiteX280" fmla="*/ 2742169 w 3079627"/>
              <a:gd name="connsiteY280" fmla="*/ 103154 h 3368868"/>
              <a:gd name="connsiteX281" fmla="*/ 2687741 w 3079627"/>
              <a:gd name="connsiteY281" fmla="*/ 59611 h 3368868"/>
              <a:gd name="connsiteX282" fmla="*/ 2655084 w 3079627"/>
              <a:gd name="connsiteY282" fmla="*/ 48725 h 3368868"/>
              <a:gd name="connsiteX283" fmla="*/ 2633312 w 3079627"/>
              <a:gd name="connsiteY283" fmla="*/ 26954 h 3368868"/>
              <a:gd name="connsiteX284" fmla="*/ 2426484 w 3079627"/>
              <a:gd name="connsiteY284" fmla="*/ 26954 h 3368868"/>
              <a:gd name="connsiteX285" fmla="*/ 2372055 w 3079627"/>
              <a:gd name="connsiteY285" fmla="*/ 70496 h 3368868"/>
              <a:gd name="connsiteX286" fmla="*/ 2350284 w 3079627"/>
              <a:gd name="connsiteY286" fmla="*/ 103154 h 3368868"/>
              <a:gd name="connsiteX287" fmla="*/ 2295855 w 3079627"/>
              <a:gd name="connsiteY287" fmla="*/ 157582 h 3368868"/>
              <a:gd name="connsiteX288" fmla="*/ 2274084 w 3079627"/>
              <a:gd name="connsiteY288" fmla="*/ 201125 h 3368868"/>
              <a:gd name="connsiteX289" fmla="*/ 2263198 w 3079627"/>
              <a:gd name="connsiteY289" fmla="*/ 233782 h 3368868"/>
              <a:gd name="connsiteX290" fmla="*/ 2219655 w 3079627"/>
              <a:gd name="connsiteY290" fmla="*/ 309982 h 3368868"/>
              <a:gd name="connsiteX291" fmla="*/ 2208769 w 3079627"/>
              <a:gd name="connsiteY291" fmla="*/ 353525 h 3368868"/>
              <a:gd name="connsiteX292" fmla="*/ 2197884 w 3079627"/>
              <a:gd name="connsiteY292" fmla="*/ 1300582 h 3368868"/>
              <a:gd name="connsiteX293" fmla="*/ 2186998 w 3079627"/>
              <a:gd name="connsiteY293" fmla="*/ 1333239 h 3368868"/>
              <a:gd name="connsiteX294" fmla="*/ 2121684 w 3079627"/>
              <a:gd name="connsiteY294" fmla="*/ 1452982 h 3368868"/>
              <a:gd name="connsiteX295" fmla="*/ 2034598 w 3079627"/>
              <a:gd name="connsiteY295" fmla="*/ 1529182 h 3368868"/>
              <a:gd name="connsiteX296" fmla="*/ 1969284 w 3079627"/>
              <a:gd name="connsiteY296" fmla="*/ 1583611 h 3368868"/>
              <a:gd name="connsiteX297" fmla="*/ 1903969 w 3079627"/>
              <a:gd name="connsiteY297" fmla="*/ 1638039 h 3368868"/>
              <a:gd name="connsiteX298" fmla="*/ 1849541 w 3079627"/>
              <a:gd name="connsiteY298" fmla="*/ 1659811 h 3368868"/>
              <a:gd name="connsiteX299" fmla="*/ 1816884 w 3079627"/>
              <a:gd name="connsiteY299" fmla="*/ 1681582 h 3368868"/>
              <a:gd name="connsiteX300" fmla="*/ 1740684 w 3079627"/>
              <a:gd name="connsiteY300" fmla="*/ 1703354 h 3368868"/>
              <a:gd name="connsiteX301" fmla="*/ 1664484 w 3079627"/>
              <a:gd name="connsiteY301" fmla="*/ 1736011 h 3368868"/>
              <a:gd name="connsiteX302" fmla="*/ 1588284 w 3079627"/>
              <a:gd name="connsiteY302" fmla="*/ 1757782 h 3368868"/>
              <a:gd name="connsiteX303" fmla="*/ 1555627 w 3079627"/>
              <a:gd name="connsiteY303" fmla="*/ 1768668 h 3368868"/>
              <a:gd name="connsiteX304" fmla="*/ 1359684 w 3079627"/>
              <a:gd name="connsiteY304" fmla="*/ 1757782 h 3368868"/>
              <a:gd name="connsiteX305" fmla="*/ 1283484 w 3079627"/>
              <a:gd name="connsiteY305" fmla="*/ 1746896 h 3368868"/>
              <a:gd name="connsiteX306" fmla="*/ 1141969 w 3079627"/>
              <a:gd name="connsiteY306" fmla="*/ 1736011 h 3368868"/>
              <a:gd name="connsiteX307" fmla="*/ 1131084 w 3079627"/>
              <a:gd name="connsiteY307" fmla="*/ 1703354 h 3368868"/>
              <a:gd name="connsiteX308" fmla="*/ 1141969 w 3079627"/>
              <a:gd name="connsiteY308" fmla="*/ 1670696 h 3368868"/>
              <a:gd name="connsiteX309" fmla="*/ 1152855 w 3079627"/>
              <a:gd name="connsiteY309" fmla="*/ 1594496 h 3368868"/>
              <a:gd name="connsiteX310" fmla="*/ 1196398 w 3079627"/>
              <a:gd name="connsiteY310" fmla="*/ 1529182 h 3368868"/>
              <a:gd name="connsiteX311" fmla="*/ 1218169 w 3079627"/>
              <a:gd name="connsiteY311" fmla="*/ 1496525 h 3368868"/>
              <a:gd name="connsiteX312" fmla="*/ 1250827 w 3079627"/>
              <a:gd name="connsiteY312" fmla="*/ 1442096 h 3368868"/>
              <a:gd name="connsiteX313" fmla="*/ 1283484 w 3079627"/>
              <a:gd name="connsiteY313" fmla="*/ 1431211 h 3368868"/>
              <a:gd name="connsiteX314" fmla="*/ 1327027 w 3079627"/>
              <a:gd name="connsiteY314" fmla="*/ 1365896 h 3368868"/>
              <a:gd name="connsiteX315" fmla="*/ 1392341 w 3079627"/>
              <a:gd name="connsiteY315" fmla="*/ 1344125 h 3368868"/>
              <a:gd name="connsiteX316" fmla="*/ 1468541 w 3079627"/>
              <a:gd name="connsiteY316" fmla="*/ 1311468 h 3368868"/>
              <a:gd name="connsiteX317" fmla="*/ 1501198 w 3079627"/>
              <a:gd name="connsiteY317" fmla="*/ 1289696 h 3368868"/>
              <a:gd name="connsiteX318" fmla="*/ 1620941 w 3079627"/>
              <a:gd name="connsiteY318" fmla="*/ 1267925 h 3368868"/>
              <a:gd name="connsiteX319" fmla="*/ 1675369 w 3079627"/>
              <a:gd name="connsiteY319" fmla="*/ 1257039 h 3368868"/>
              <a:gd name="connsiteX320" fmla="*/ 1708027 w 3079627"/>
              <a:gd name="connsiteY320" fmla="*/ 1246154 h 3368868"/>
              <a:gd name="connsiteX321" fmla="*/ 1751569 w 3079627"/>
              <a:gd name="connsiteY321" fmla="*/ 1235268 h 3368868"/>
              <a:gd name="connsiteX322" fmla="*/ 1784227 w 3079627"/>
              <a:gd name="connsiteY322" fmla="*/ 1224382 h 3368868"/>
              <a:gd name="connsiteX323" fmla="*/ 1860427 w 3079627"/>
              <a:gd name="connsiteY323" fmla="*/ 1202611 h 3368868"/>
              <a:gd name="connsiteX324" fmla="*/ 1914855 w 3079627"/>
              <a:gd name="connsiteY324" fmla="*/ 1169954 h 3368868"/>
              <a:gd name="connsiteX325" fmla="*/ 2001941 w 3079627"/>
              <a:gd name="connsiteY325" fmla="*/ 1137296 h 3368868"/>
              <a:gd name="connsiteX326" fmla="*/ 2110798 w 3079627"/>
              <a:gd name="connsiteY326" fmla="*/ 1039325 h 3368868"/>
              <a:gd name="connsiteX327" fmla="*/ 2186998 w 3079627"/>
              <a:gd name="connsiteY327" fmla="*/ 941354 h 3368868"/>
              <a:gd name="connsiteX328" fmla="*/ 2197884 w 3079627"/>
              <a:gd name="connsiteY328" fmla="*/ 908696 h 3368868"/>
              <a:gd name="connsiteX329" fmla="*/ 2219655 w 3079627"/>
              <a:gd name="connsiteY329" fmla="*/ 876039 h 3368868"/>
              <a:gd name="connsiteX330" fmla="*/ 2241427 w 3079627"/>
              <a:gd name="connsiteY330" fmla="*/ 799839 h 3368868"/>
              <a:gd name="connsiteX331" fmla="*/ 2219655 w 3079627"/>
              <a:gd name="connsiteY331" fmla="*/ 680096 h 3368868"/>
              <a:gd name="connsiteX332" fmla="*/ 2197884 w 3079627"/>
              <a:gd name="connsiteY332" fmla="*/ 647439 h 3368868"/>
              <a:gd name="connsiteX333" fmla="*/ 2089027 w 3079627"/>
              <a:gd name="connsiteY333" fmla="*/ 680096 h 3368868"/>
              <a:gd name="connsiteX334" fmla="*/ 2001941 w 3079627"/>
              <a:gd name="connsiteY334" fmla="*/ 712754 h 3368868"/>
              <a:gd name="connsiteX335" fmla="*/ 1980169 w 3079627"/>
              <a:gd name="connsiteY335" fmla="*/ 734525 h 3368868"/>
              <a:gd name="connsiteX336" fmla="*/ 1947512 w 3079627"/>
              <a:gd name="connsiteY336" fmla="*/ 756296 h 3368868"/>
              <a:gd name="connsiteX337" fmla="*/ 1860427 w 3079627"/>
              <a:gd name="connsiteY337" fmla="*/ 821611 h 3368868"/>
              <a:gd name="connsiteX338" fmla="*/ 1795112 w 3079627"/>
              <a:gd name="connsiteY338" fmla="*/ 843382 h 3368868"/>
              <a:gd name="connsiteX339" fmla="*/ 1751569 w 3079627"/>
              <a:gd name="connsiteY339" fmla="*/ 865154 h 3368868"/>
              <a:gd name="connsiteX340" fmla="*/ 1718912 w 3079627"/>
              <a:gd name="connsiteY340" fmla="*/ 886925 h 3368868"/>
              <a:gd name="connsiteX341" fmla="*/ 1631827 w 3079627"/>
              <a:gd name="connsiteY341" fmla="*/ 919582 h 3368868"/>
              <a:gd name="connsiteX342" fmla="*/ 1610055 w 3079627"/>
              <a:gd name="connsiteY342" fmla="*/ 886925 h 3368868"/>
              <a:gd name="connsiteX343" fmla="*/ 1599169 w 3079627"/>
              <a:gd name="connsiteY343" fmla="*/ 854268 h 3368868"/>
              <a:gd name="connsiteX344" fmla="*/ 1577398 w 3079627"/>
              <a:gd name="connsiteY344" fmla="*/ 832496 h 3368868"/>
              <a:gd name="connsiteX345" fmla="*/ 1566512 w 3079627"/>
              <a:gd name="connsiteY345" fmla="*/ 799839 h 3368868"/>
              <a:gd name="connsiteX346" fmla="*/ 1522969 w 3079627"/>
              <a:gd name="connsiteY346" fmla="*/ 723639 h 3368868"/>
              <a:gd name="connsiteX347" fmla="*/ 1512084 w 3079627"/>
              <a:gd name="connsiteY347" fmla="*/ 690982 h 3368868"/>
              <a:gd name="connsiteX348" fmla="*/ 1501198 w 3079627"/>
              <a:gd name="connsiteY348" fmla="*/ 440611 h 3368868"/>
              <a:gd name="connsiteX349" fmla="*/ 1457655 w 3079627"/>
              <a:gd name="connsiteY349" fmla="*/ 288211 h 3368868"/>
              <a:gd name="connsiteX350" fmla="*/ 1435884 w 3079627"/>
              <a:gd name="connsiteY350" fmla="*/ 255554 h 3368868"/>
              <a:gd name="connsiteX351" fmla="*/ 1403227 w 3079627"/>
              <a:gd name="connsiteY351" fmla="*/ 244668 h 3368868"/>
              <a:gd name="connsiteX352" fmla="*/ 1305255 w 3079627"/>
              <a:gd name="connsiteY352" fmla="*/ 299096 h 3368868"/>
              <a:gd name="connsiteX353" fmla="*/ 1305255 w 3079627"/>
              <a:gd name="connsiteY353" fmla="*/ 331754 h 3368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</a:cxnLst>
            <a:rect l="l" t="t" r="r" b="b"/>
            <a:pathLst>
              <a:path w="3079627" h="3368868">
                <a:moveTo>
                  <a:pt x="1501198" y="832496"/>
                </a:moveTo>
                <a:cubicBezTo>
                  <a:pt x="1497569" y="687353"/>
                  <a:pt x="1497058" y="542099"/>
                  <a:pt x="1490312" y="397068"/>
                </a:cubicBezTo>
                <a:cubicBezTo>
                  <a:pt x="1489779" y="385606"/>
                  <a:pt x="1484559" y="374674"/>
                  <a:pt x="1479427" y="364411"/>
                </a:cubicBezTo>
                <a:cubicBezTo>
                  <a:pt x="1473576" y="352709"/>
                  <a:pt x="1464912" y="342640"/>
                  <a:pt x="1457655" y="331754"/>
                </a:cubicBezTo>
                <a:cubicBezTo>
                  <a:pt x="1454026" y="309982"/>
                  <a:pt x="1451098" y="288082"/>
                  <a:pt x="1446769" y="266439"/>
                </a:cubicBezTo>
                <a:cubicBezTo>
                  <a:pt x="1443835" y="251769"/>
                  <a:pt x="1445230" y="234579"/>
                  <a:pt x="1435884" y="222896"/>
                </a:cubicBezTo>
                <a:cubicBezTo>
                  <a:pt x="1428716" y="213936"/>
                  <a:pt x="1414113" y="215639"/>
                  <a:pt x="1403227" y="212011"/>
                </a:cubicBezTo>
                <a:cubicBezTo>
                  <a:pt x="1320700" y="239519"/>
                  <a:pt x="1351682" y="215423"/>
                  <a:pt x="1305255" y="277325"/>
                </a:cubicBezTo>
                <a:cubicBezTo>
                  <a:pt x="1278753" y="356832"/>
                  <a:pt x="1289050" y="320375"/>
                  <a:pt x="1272598" y="386182"/>
                </a:cubicBezTo>
                <a:cubicBezTo>
                  <a:pt x="1276227" y="516811"/>
                  <a:pt x="1283484" y="647389"/>
                  <a:pt x="1283484" y="778068"/>
                </a:cubicBezTo>
                <a:cubicBezTo>
                  <a:pt x="1283484" y="780883"/>
                  <a:pt x="1268905" y="874337"/>
                  <a:pt x="1261712" y="886925"/>
                </a:cubicBezTo>
                <a:cubicBezTo>
                  <a:pt x="1254074" y="900291"/>
                  <a:pt x="1239941" y="908696"/>
                  <a:pt x="1229055" y="919582"/>
                </a:cubicBezTo>
                <a:cubicBezTo>
                  <a:pt x="1221798" y="908696"/>
                  <a:pt x="1215457" y="897141"/>
                  <a:pt x="1207284" y="886925"/>
                </a:cubicBezTo>
                <a:cubicBezTo>
                  <a:pt x="1200873" y="878911"/>
                  <a:pt x="1190792" y="873955"/>
                  <a:pt x="1185512" y="865154"/>
                </a:cubicBezTo>
                <a:cubicBezTo>
                  <a:pt x="1179608" y="855314"/>
                  <a:pt x="1178255" y="843382"/>
                  <a:pt x="1174627" y="832496"/>
                </a:cubicBezTo>
                <a:cubicBezTo>
                  <a:pt x="1170998" y="730896"/>
                  <a:pt x="1170083" y="629163"/>
                  <a:pt x="1163741" y="527696"/>
                </a:cubicBezTo>
                <a:cubicBezTo>
                  <a:pt x="1162808" y="512764"/>
                  <a:pt x="1158748" y="497905"/>
                  <a:pt x="1152855" y="484154"/>
                </a:cubicBezTo>
                <a:cubicBezTo>
                  <a:pt x="1134306" y="440873"/>
                  <a:pt x="1127625" y="453775"/>
                  <a:pt x="1087541" y="429725"/>
                </a:cubicBezTo>
                <a:cubicBezTo>
                  <a:pt x="1065104" y="416263"/>
                  <a:pt x="1022227" y="386182"/>
                  <a:pt x="1022227" y="386182"/>
                </a:cubicBezTo>
                <a:cubicBezTo>
                  <a:pt x="946027" y="389811"/>
                  <a:pt x="868804" y="384106"/>
                  <a:pt x="793627" y="397068"/>
                </a:cubicBezTo>
                <a:cubicBezTo>
                  <a:pt x="761644" y="402582"/>
                  <a:pt x="737331" y="430348"/>
                  <a:pt x="706541" y="440611"/>
                </a:cubicBezTo>
                <a:lnTo>
                  <a:pt x="673884" y="451496"/>
                </a:lnTo>
                <a:cubicBezTo>
                  <a:pt x="659370" y="473268"/>
                  <a:pt x="648843" y="498309"/>
                  <a:pt x="630341" y="516811"/>
                </a:cubicBezTo>
                <a:lnTo>
                  <a:pt x="586798" y="560354"/>
                </a:lnTo>
                <a:cubicBezTo>
                  <a:pt x="583169" y="574868"/>
                  <a:pt x="580022" y="589511"/>
                  <a:pt x="575912" y="603896"/>
                </a:cubicBezTo>
                <a:cubicBezTo>
                  <a:pt x="572760" y="614929"/>
                  <a:pt x="565027" y="625079"/>
                  <a:pt x="565027" y="636554"/>
                </a:cubicBezTo>
                <a:cubicBezTo>
                  <a:pt x="565027" y="660703"/>
                  <a:pt x="569765" y="733116"/>
                  <a:pt x="586798" y="767182"/>
                </a:cubicBezTo>
                <a:cubicBezTo>
                  <a:pt x="592649" y="778884"/>
                  <a:pt x="599318" y="790588"/>
                  <a:pt x="608569" y="799839"/>
                </a:cubicBezTo>
                <a:cubicBezTo>
                  <a:pt x="617820" y="809090"/>
                  <a:pt x="630341" y="814354"/>
                  <a:pt x="641227" y="821611"/>
                </a:cubicBezTo>
                <a:cubicBezTo>
                  <a:pt x="648484" y="832497"/>
                  <a:pt x="657685" y="842313"/>
                  <a:pt x="662998" y="854268"/>
                </a:cubicBezTo>
                <a:cubicBezTo>
                  <a:pt x="672318" y="875239"/>
                  <a:pt x="672039" y="900487"/>
                  <a:pt x="684769" y="919582"/>
                </a:cubicBezTo>
                <a:cubicBezTo>
                  <a:pt x="692026" y="930468"/>
                  <a:pt x="698368" y="942023"/>
                  <a:pt x="706541" y="952239"/>
                </a:cubicBezTo>
                <a:cubicBezTo>
                  <a:pt x="768586" y="1029796"/>
                  <a:pt x="683072" y="906153"/>
                  <a:pt x="750084" y="1006668"/>
                </a:cubicBezTo>
                <a:cubicBezTo>
                  <a:pt x="753712" y="1017554"/>
                  <a:pt x="760969" y="1027851"/>
                  <a:pt x="760969" y="1039325"/>
                </a:cubicBezTo>
                <a:cubicBezTo>
                  <a:pt x="760969" y="1083185"/>
                  <a:pt x="745621" y="1087331"/>
                  <a:pt x="717427" y="1115525"/>
                </a:cubicBezTo>
                <a:cubicBezTo>
                  <a:pt x="711625" y="1114074"/>
                  <a:pt x="650594" y="1099999"/>
                  <a:pt x="641227" y="1093754"/>
                </a:cubicBezTo>
                <a:cubicBezTo>
                  <a:pt x="559685" y="1039393"/>
                  <a:pt x="653562" y="1076093"/>
                  <a:pt x="575912" y="1050211"/>
                </a:cubicBezTo>
                <a:cubicBezTo>
                  <a:pt x="561398" y="1039325"/>
                  <a:pt x="548121" y="1026555"/>
                  <a:pt x="532369" y="1017554"/>
                </a:cubicBezTo>
                <a:cubicBezTo>
                  <a:pt x="522406" y="1011861"/>
                  <a:pt x="509551" y="1012572"/>
                  <a:pt x="499712" y="1006668"/>
                </a:cubicBezTo>
                <a:cubicBezTo>
                  <a:pt x="490911" y="1001387"/>
                  <a:pt x="487374" y="988939"/>
                  <a:pt x="477941" y="984896"/>
                </a:cubicBezTo>
                <a:cubicBezTo>
                  <a:pt x="460935" y="977608"/>
                  <a:pt x="441655" y="977639"/>
                  <a:pt x="423512" y="974011"/>
                </a:cubicBezTo>
                <a:cubicBezTo>
                  <a:pt x="383822" y="934319"/>
                  <a:pt x="422398" y="965429"/>
                  <a:pt x="358198" y="941354"/>
                </a:cubicBezTo>
                <a:cubicBezTo>
                  <a:pt x="343004" y="935656"/>
                  <a:pt x="329849" y="925280"/>
                  <a:pt x="314655" y="919582"/>
                </a:cubicBezTo>
                <a:cubicBezTo>
                  <a:pt x="300647" y="914329"/>
                  <a:pt x="285497" y="912806"/>
                  <a:pt x="271112" y="908696"/>
                </a:cubicBezTo>
                <a:cubicBezTo>
                  <a:pt x="260079" y="905544"/>
                  <a:pt x="249341" y="901439"/>
                  <a:pt x="238455" y="897811"/>
                </a:cubicBezTo>
                <a:cubicBezTo>
                  <a:pt x="225262" y="900010"/>
                  <a:pt x="161099" y="907213"/>
                  <a:pt x="140484" y="919582"/>
                </a:cubicBezTo>
                <a:cubicBezTo>
                  <a:pt x="131683" y="924863"/>
                  <a:pt x="125969" y="934097"/>
                  <a:pt x="118712" y="941354"/>
                </a:cubicBezTo>
                <a:cubicBezTo>
                  <a:pt x="115084" y="952240"/>
                  <a:pt x="106560" y="962607"/>
                  <a:pt x="107827" y="974011"/>
                </a:cubicBezTo>
                <a:cubicBezTo>
                  <a:pt x="111725" y="1009093"/>
                  <a:pt x="129416" y="1044541"/>
                  <a:pt x="151369" y="1071982"/>
                </a:cubicBezTo>
                <a:cubicBezTo>
                  <a:pt x="157780" y="1079996"/>
                  <a:pt x="164340" y="1088474"/>
                  <a:pt x="173141" y="1093754"/>
                </a:cubicBezTo>
                <a:cubicBezTo>
                  <a:pt x="190912" y="1104416"/>
                  <a:pt x="246854" y="1112182"/>
                  <a:pt x="260227" y="1115525"/>
                </a:cubicBezTo>
                <a:cubicBezTo>
                  <a:pt x="271359" y="1118308"/>
                  <a:pt x="281446" y="1125496"/>
                  <a:pt x="292884" y="1126411"/>
                </a:cubicBezTo>
                <a:cubicBezTo>
                  <a:pt x="372540" y="1132783"/>
                  <a:pt x="452541" y="1133668"/>
                  <a:pt x="532369" y="1137296"/>
                </a:cubicBezTo>
                <a:cubicBezTo>
                  <a:pt x="543255" y="1140925"/>
                  <a:pt x="554764" y="1143050"/>
                  <a:pt x="565027" y="1148182"/>
                </a:cubicBezTo>
                <a:cubicBezTo>
                  <a:pt x="591982" y="1161660"/>
                  <a:pt x="607014" y="1174620"/>
                  <a:pt x="619455" y="1202611"/>
                </a:cubicBezTo>
                <a:cubicBezTo>
                  <a:pt x="628776" y="1223582"/>
                  <a:pt x="633970" y="1246154"/>
                  <a:pt x="641227" y="1267925"/>
                </a:cubicBezTo>
                <a:lnTo>
                  <a:pt x="652112" y="1300582"/>
                </a:lnTo>
                <a:cubicBezTo>
                  <a:pt x="648484" y="1340496"/>
                  <a:pt x="668309" y="1390781"/>
                  <a:pt x="641227" y="1420325"/>
                </a:cubicBezTo>
                <a:cubicBezTo>
                  <a:pt x="616585" y="1447207"/>
                  <a:pt x="566640" y="1418749"/>
                  <a:pt x="532369" y="1431211"/>
                </a:cubicBezTo>
                <a:cubicBezTo>
                  <a:pt x="521585" y="1435132"/>
                  <a:pt x="525112" y="1452982"/>
                  <a:pt x="521484" y="1463868"/>
                </a:cubicBezTo>
                <a:cubicBezTo>
                  <a:pt x="522749" y="1472727"/>
                  <a:pt x="532989" y="1563079"/>
                  <a:pt x="543255" y="1583611"/>
                </a:cubicBezTo>
                <a:cubicBezTo>
                  <a:pt x="547845" y="1592791"/>
                  <a:pt x="557770" y="1598125"/>
                  <a:pt x="565027" y="1605382"/>
                </a:cubicBezTo>
                <a:cubicBezTo>
                  <a:pt x="568655" y="1616268"/>
                  <a:pt x="570009" y="1628200"/>
                  <a:pt x="575912" y="1638039"/>
                </a:cubicBezTo>
                <a:cubicBezTo>
                  <a:pt x="586253" y="1655274"/>
                  <a:pt x="615508" y="1671693"/>
                  <a:pt x="630341" y="1681582"/>
                </a:cubicBezTo>
                <a:cubicBezTo>
                  <a:pt x="653365" y="1773677"/>
                  <a:pt x="622000" y="1679955"/>
                  <a:pt x="673884" y="1757782"/>
                </a:cubicBezTo>
                <a:cubicBezTo>
                  <a:pt x="680249" y="1767329"/>
                  <a:pt x="678866" y="1780600"/>
                  <a:pt x="684769" y="1790439"/>
                </a:cubicBezTo>
                <a:cubicBezTo>
                  <a:pt x="690049" y="1799240"/>
                  <a:pt x="700383" y="1804000"/>
                  <a:pt x="706541" y="1812211"/>
                </a:cubicBezTo>
                <a:cubicBezTo>
                  <a:pt x="706556" y="1812231"/>
                  <a:pt x="760962" y="1893843"/>
                  <a:pt x="771855" y="1910182"/>
                </a:cubicBezTo>
                <a:cubicBezTo>
                  <a:pt x="779112" y="1921068"/>
                  <a:pt x="784376" y="1933588"/>
                  <a:pt x="793627" y="1942839"/>
                </a:cubicBezTo>
                <a:lnTo>
                  <a:pt x="815398" y="1964611"/>
                </a:lnTo>
                <a:cubicBezTo>
                  <a:pt x="822655" y="1986382"/>
                  <a:pt x="824439" y="2010830"/>
                  <a:pt x="837169" y="2029925"/>
                </a:cubicBezTo>
                <a:cubicBezTo>
                  <a:pt x="844426" y="2040811"/>
                  <a:pt x="853090" y="2050880"/>
                  <a:pt x="858941" y="2062582"/>
                </a:cubicBezTo>
                <a:cubicBezTo>
                  <a:pt x="871384" y="2087468"/>
                  <a:pt x="874500" y="2124821"/>
                  <a:pt x="880712" y="2149668"/>
                </a:cubicBezTo>
                <a:cubicBezTo>
                  <a:pt x="883495" y="2160800"/>
                  <a:pt x="887969" y="2171439"/>
                  <a:pt x="891598" y="2182325"/>
                </a:cubicBezTo>
                <a:cubicBezTo>
                  <a:pt x="889206" y="2199070"/>
                  <a:pt x="884301" y="2265852"/>
                  <a:pt x="869827" y="2291182"/>
                </a:cubicBezTo>
                <a:cubicBezTo>
                  <a:pt x="860825" y="2306935"/>
                  <a:pt x="848055" y="2320211"/>
                  <a:pt x="837169" y="2334725"/>
                </a:cubicBezTo>
                <a:cubicBezTo>
                  <a:pt x="833541" y="2345611"/>
                  <a:pt x="835244" y="2360214"/>
                  <a:pt x="826284" y="2367382"/>
                </a:cubicBezTo>
                <a:cubicBezTo>
                  <a:pt x="797769" y="2390194"/>
                  <a:pt x="729090" y="2370603"/>
                  <a:pt x="706541" y="2367382"/>
                </a:cubicBezTo>
                <a:cubicBezTo>
                  <a:pt x="695655" y="2363753"/>
                  <a:pt x="684917" y="2359648"/>
                  <a:pt x="673884" y="2356496"/>
                </a:cubicBezTo>
                <a:cubicBezTo>
                  <a:pt x="659499" y="2352386"/>
                  <a:pt x="641600" y="2355463"/>
                  <a:pt x="630341" y="2345611"/>
                </a:cubicBezTo>
                <a:cubicBezTo>
                  <a:pt x="610649" y="2328380"/>
                  <a:pt x="601312" y="2302068"/>
                  <a:pt x="586798" y="2280296"/>
                </a:cubicBezTo>
                <a:cubicBezTo>
                  <a:pt x="559334" y="2239099"/>
                  <a:pt x="574279" y="2256890"/>
                  <a:pt x="543255" y="2225868"/>
                </a:cubicBezTo>
                <a:cubicBezTo>
                  <a:pt x="518238" y="2150817"/>
                  <a:pt x="537711" y="2176781"/>
                  <a:pt x="499712" y="2138782"/>
                </a:cubicBezTo>
                <a:cubicBezTo>
                  <a:pt x="496084" y="2124268"/>
                  <a:pt x="494720" y="2108990"/>
                  <a:pt x="488827" y="2095239"/>
                </a:cubicBezTo>
                <a:cubicBezTo>
                  <a:pt x="483673" y="2083214"/>
                  <a:pt x="471526" y="2074877"/>
                  <a:pt x="467055" y="2062582"/>
                </a:cubicBezTo>
                <a:cubicBezTo>
                  <a:pt x="458246" y="2038358"/>
                  <a:pt x="440363" y="1954868"/>
                  <a:pt x="434398" y="1921068"/>
                </a:cubicBezTo>
                <a:cubicBezTo>
                  <a:pt x="426727" y="1877596"/>
                  <a:pt x="426587" y="1832317"/>
                  <a:pt x="412627" y="1790439"/>
                </a:cubicBezTo>
                <a:cubicBezTo>
                  <a:pt x="405370" y="1768668"/>
                  <a:pt x="396421" y="1747389"/>
                  <a:pt x="390855" y="1725125"/>
                </a:cubicBezTo>
                <a:cubicBezTo>
                  <a:pt x="387226" y="1710611"/>
                  <a:pt x="384268" y="1695912"/>
                  <a:pt x="379969" y="1681582"/>
                </a:cubicBezTo>
                <a:cubicBezTo>
                  <a:pt x="367871" y="1641254"/>
                  <a:pt x="363055" y="1614043"/>
                  <a:pt x="336427" y="1583611"/>
                </a:cubicBezTo>
                <a:cubicBezTo>
                  <a:pt x="319531" y="1564301"/>
                  <a:pt x="281998" y="1529182"/>
                  <a:pt x="281998" y="1529182"/>
                </a:cubicBezTo>
                <a:cubicBezTo>
                  <a:pt x="262998" y="1472185"/>
                  <a:pt x="279225" y="1504637"/>
                  <a:pt x="216684" y="1442096"/>
                </a:cubicBezTo>
                <a:cubicBezTo>
                  <a:pt x="209427" y="1434839"/>
                  <a:pt x="204869" y="1422814"/>
                  <a:pt x="194912" y="1420325"/>
                </a:cubicBezTo>
                <a:lnTo>
                  <a:pt x="151369" y="1409439"/>
                </a:lnTo>
                <a:cubicBezTo>
                  <a:pt x="125969" y="1413068"/>
                  <a:pt x="98615" y="1409904"/>
                  <a:pt x="75169" y="1420325"/>
                </a:cubicBezTo>
                <a:cubicBezTo>
                  <a:pt x="63214" y="1425638"/>
                  <a:pt x="61571" y="1442766"/>
                  <a:pt x="53398" y="1452982"/>
                </a:cubicBezTo>
                <a:cubicBezTo>
                  <a:pt x="46987" y="1460996"/>
                  <a:pt x="38884" y="1467497"/>
                  <a:pt x="31627" y="1474754"/>
                </a:cubicBezTo>
                <a:cubicBezTo>
                  <a:pt x="0" y="1569633"/>
                  <a:pt x="13573" y="1515645"/>
                  <a:pt x="31627" y="1714239"/>
                </a:cubicBezTo>
                <a:cubicBezTo>
                  <a:pt x="32666" y="1725666"/>
                  <a:pt x="36609" y="1737057"/>
                  <a:pt x="42512" y="1746896"/>
                </a:cubicBezTo>
                <a:cubicBezTo>
                  <a:pt x="47792" y="1755697"/>
                  <a:pt x="56270" y="1762257"/>
                  <a:pt x="64284" y="1768668"/>
                </a:cubicBezTo>
                <a:cubicBezTo>
                  <a:pt x="94536" y="1792870"/>
                  <a:pt x="112669" y="1798138"/>
                  <a:pt x="151369" y="1812211"/>
                </a:cubicBezTo>
                <a:cubicBezTo>
                  <a:pt x="172937" y="1820054"/>
                  <a:pt x="216684" y="1833982"/>
                  <a:pt x="216684" y="1833982"/>
                </a:cubicBezTo>
                <a:cubicBezTo>
                  <a:pt x="220312" y="1848496"/>
                  <a:pt x="223459" y="1863140"/>
                  <a:pt x="227569" y="1877525"/>
                </a:cubicBezTo>
                <a:cubicBezTo>
                  <a:pt x="230721" y="1888558"/>
                  <a:pt x="236832" y="1898823"/>
                  <a:pt x="238455" y="1910182"/>
                </a:cubicBezTo>
                <a:cubicBezTo>
                  <a:pt x="244123" y="1949858"/>
                  <a:pt x="243673" y="1990249"/>
                  <a:pt x="249341" y="2029925"/>
                </a:cubicBezTo>
                <a:cubicBezTo>
                  <a:pt x="250964" y="2041284"/>
                  <a:pt x="257075" y="2051549"/>
                  <a:pt x="260227" y="2062582"/>
                </a:cubicBezTo>
                <a:cubicBezTo>
                  <a:pt x="264337" y="2076967"/>
                  <a:pt x="264421" y="2092744"/>
                  <a:pt x="271112" y="2106125"/>
                </a:cubicBezTo>
                <a:cubicBezTo>
                  <a:pt x="275702" y="2115305"/>
                  <a:pt x="285627" y="2120639"/>
                  <a:pt x="292884" y="2127896"/>
                </a:cubicBezTo>
                <a:cubicBezTo>
                  <a:pt x="296512" y="2138782"/>
                  <a:pt x="300750" y="2149484"/>
                  <a:pt x="303769" y="2160554"/>
                </a:cubicBezTo>
                <a:cubicBezTo>
                  <a:pt x="311642" y="2189421"/>
                  <a:pt x="316079" y="2219253"/>
                  <a:pt x="325541" y="2247639"/>
                </a:cubicBezTo>
                <a:lnTo>
                  <a:pt x="347312" y="2312954"/>
                </a:lnTo>
                <a:lnTo>
                  <a:pt x="369084" y="2378268"/>
                </a:lnTo>
                <a:lnTo>
                  <a:pt x="379969" y="2410925"/>
                </a:lnTo>
                <a:cubicBezTo>
                  <a:pt x="371196" y="2489886"/>
                  <a:pt x="375339" y="2492445"/>
                  <a:pt x="358198" y="2552439"/>
                </a:cubicBezTo>
                <a:cubicBezTo>
                  <a:pt x="355046" y="2563472"/>
                  <a:pt x="355426" y="2576982"/>
                  <a:pt x="347312" y="2585096"/>
                </a:cubicBezTo>
                <a:cubicBezTo>
                  <a:pt x="339198" y="2593210"/>
                  <a:pt x="325541" y="2592353"/>
                  <a:pt x="314655" y="2595982"/>
                </a:cubicBezTo>
                <a:cubicBezTo>
                  <a:pt x="305801" y="2622542"/>
                  <a:pt x="303099" y="2640194"/>
                  <a:pt x="281998" y="2661296"/>
                </a:cubicBezTo>
                <a:cubicBezTo>
                  <a:pt x="272747" y="2670547"/>
                  <a:pt x="259187" y="2674453"/>
                  <a:pt x="249341" y="2683068"/>
                </a:cubicBezTo>
                <a:cubicBezTo>
                  <a:pt x="230031" y="2699964"/>
                  <a:pt x="216260" y="2723263"/>
                  <a:pt x="194912" y="2737496"/>
                </a:cubicBezTo>
                <a:cubicBezTo>
                  <a:pt x="184026" y="2744753"/>
                  <a:pt x="174210" y="2753954"/>
                  <a:pt x="162255" y="2759268"/>
                </a:cubicBezTo>
                <a:cubicBezTo>
                  <a:pt x="141284" y="2768589"/>
                  <a:pt x="96941" y="2781039"/>
                  <a:pt x="96941" y="2781039"/>
                </a:cubicBezTo>
                <a:cubicBezTo>
                  <a:pt x="76690" y="2801290"/>
                  <a:pt x="67131" y="2808003"/>
                  <a:pt x="53398" y="2835468"/>
                </a:cubicBezTo>
                <a:cubicBezTo>
                  <a:pt x="48266" y="2845731"/>
                  <a:pt x="46141" y="2857239"/>
                  <a:pt x="42512" y="2868125"/>
                </a:cubicBezTo>
                <a:cubicBezTo>
                  <a:pt x="43964" y="2873932"/>
                  <a:pt x="58037" y="2934954"/>
                  <a:pt x="64284" y="2944325"/>
                </a:cubicBezTo>
                <a:cubicBezTo>
                  <a:pt x="72823" y="2957134"/>
                  <a:pt x="83886" y="2968823"/>
                  <a:pt x="96941" y="2976982"/>
                </a:cubicBezTo>
                <a:cubicBezTo>
                  <a:pt x="111825" y="2986285"/>
                  <a:pt x="162309" y="3002400"/>
                  <a:pt x="184027" y="3009639"/>
                </a:cubicBezTo>
                <a:cubicBezTo>
                  <a:pt x="220313" y="3006011"/>
                  <a:pt x="256784" y="3003911"/>
                  <a:pt x="292884" y="2998754"/>
                </a:cubicBezTo>
                <a:cubicBezTo>
                  <a:pt x="316804" y="2995337"/>
                  <a:pt x="345822" y="2984736"/>
                  <a:pt x="369084" y="2976982"/>
                </a:cubicBezTo>
                <a:cubicBezTo>
                  <a:pt x="437216" y="2908850"/>
                  <a:pt x="359958" y="2977532"/>
                  <a:pt x="456169" y="2922554"/>
                </a:cubicBezTo>
                <a:cubicBezTo>
                  <a:pt x="465080" y="2917462"/>
                  <a:pt x="469140" y="2906063"/>
                  <a:pt x="477941" y="2900782"/>
                </a:cubicBezTo>
                <a:cubicBezTo>
                  <a:pt x="487780" y="2894878"/>
                  <a:pt x="500152" y="2894644"/>
                  <a:pt x="510598" y="2889896"/>
                </a:cubicBezTo>
                <a:cubicBezTo>
                  <a:pt x="540144" y="2876466"/>
                  <a:pt x="597684" y="2846354"/>
                  <a:pt x="597684" y="2846354"/>
                </a:cubicBezTo>
                <a:cubicBezTo>
                  <a:pt x="671908" y="2864909"/>
                  <a:pt x="638586" y="2841269"/>
                  <a:pt x="630341" y="2944325"/>
                </a:cubicBezTo>
                <a:cubicBezTo>
                  <a:pt x="605133" y="3259415"/>
                  <a:pt x="633087" y="3020331"/>
                  <a:pt x="608569" y="3216468"/>
                </a:cubicBezTo>
                <a:cubicBezTo>
                  <a:pt x="612198" y="3249125"/>
                  <a:pt x="603877" y="3285509"/>
                  <a:pt x="619455" y="3314439"/>
                </a:cubicBezTo>
                <a:cubicBezTo>
                  <a:pt x="635831" y="3344852"/>
                  <a:pt x="685594" y="3358257"/>
                  <a:pt x="717427" y="3368868"/>
                </a:cubicBezTo>
                <a:cubicBezTo>
                  <a:pt x="731941" y="3365239"/>
                  <a:pt x="747588" y="3364673"/>
                  <a:pt x="760969" y="3357982"/>
                </a:cubicBezTo>
                <a:cubicBezTo>
                  <a:pt x="796754" y="3340090"/>
                  <a:pt x="784449" y="3300989"/>
                  <a:pt x="804512" y="3270896"/>
                </a:cubicBezTo>
                <a:lnTo>
                  <a:pt x="826284" y="3238239"/>
                </a:lnTo>
                <a:lnTo>
                  <a:pt x="858941" y="3140268"/>
                </a:lnTo>
                <a:cubicBezTo>
                  <a:pt x="862570" y="3129382"/>
                  <a:pt x="861713" y="3115725"/>
                  <a:pt x="869827" y="3107611"/>
                </a:cubicBezTo>
                <a:lnTo>
                  <a:pt x="891598" y="3085839"/>
                </a:lnTo>
                <a:lnTo>
                  <a:pt x="924255" y="2987868"/>
                </a:lnTo>
                <a:lnTo>
                  <a:pt x="935141" y="2955211"/>
                </a:lnTo>
                <a:cubicBezTo>
                  <a:pt x="938770" y="2915297"/>
                  <a:pt x="937629" y="2874657"/>
                  <a:pt x="946027" y="2835468"/>
                </a:cubicBezTo>
                <a:cubicBezTo>
                  <a:pt x="948768" y="2822676"/>
                  <a:pt x="955106" y="2805984"/>
                  <a:pt x="967798" y="2802811"/>
                </a:cubicBezTo>
                <a:cubicBezTo>
                  <a:pt x="989211" y="2797458"/>
                  <a:pt x="1011341" y="2810068"/>
                  <a:pt x="1033112" y="2813696"/>
                </a:cubicBezTo>
                <a:cubicBezTo>
                  <a:pt x="1055800" y="2821259"/>
                  <a:pt x="1091376" y="2831407"/>
                  <a:pt x="1109312" y="2846354"/>
                </a:cubicBezTo>
                <a:cubicBezTo>
                  <a:pt x="1119363" y="2854730"/>
                  <a:pt x="1123827" y="2868125"/>
                  <a:pt x="1131084" y="2879011"/>
                </a:cubicBezTo>
                <a:cubicBezTo>
                  <a:pt x="1140912" y="2908496"/>
                  <a:pt x="1141526" y="2919889"/>
                  <a:pt x="1163741" y="2944325"/>
                </a:cubicBezTo>
                <a:cubicBezTo>
                  <a:pt x="1191356" y="2974701"/>
                  <a:pt x="1228055" y="2997253"/>
                  <a:pt x="1250827" y="3031411"/>
                </a:cubicBezTo>
                <a:cubicBezTo>
                  <a:pt x="1271572" y="3062529"/>
                  <a:pt x="1305954" y="3118729"/>
                  <a:pt x="1337912" y="3129382"/>
                </a:cubicBezTo>
                <a:cubicBezTo>
                  <a:pt x="1443039" y="3164425"/>
                  <a:pt x="1279590" y="3108230"/>
                  <a:pt x="1414112" y="3162039"/>
                </a:cubicBezTo>
                <a:cubicBezTo>
                  <a:pt x="1435420" y="3170562"/>
                  <a:pt x="1460332" y="3171081"/>
                  <a:pt x="1479427" y="3183811"/>
                </a:cubicBezTo>
                <a:cubicBezTo>
                  <a:pt x="1490313" y="3191068"/>
                  <a:pt x="1500129" y="3200269"/>
                  <a:pt x="1512084" y="3205582"/>
                </a:cubicBezTo>
                <a:cubicBezTo>
                  <a:pt x="1533055" y="3214903"/>
                  <a:pt x="1555627" y="3220097"/>
                  <a:pt x="1577398" y="3227354"/>
                </a:cubicBezTo>
                <a:cubicBezTo>
                  <a:pt x="1624237" y="3242967"/>
                  <a:pt x="1598938" y="3235460"/>
                  <a:pt x="1653598" y="3249125"/>
                </a:cubicBezTo>
                <a:cubicBezTo>
                  <a:pt x="1729798" y="3245496"/>
                  <a:pt x="1806155" y="3244322"/>
                  <a:pt x="1882198" y="3238239"/>
                </a:cubicBezTo>
                <a:cubicBezTo>
                  <a:pt x="1897111" y="3237046"/>
                  <a:pt x="1912360" y="3234045"/>
                  <a:pt x="1925741" y="3227354"/>
                </a:cubicBezTo>
                <a:cubicBezTo>
                  <a:pt x="1934921" y="3222764"/>
                  <a:pt x="1939301" y="3211740"/>
                  <a:pt x="1947512" y="3205582"/>
                </a:cubicBezTo>
                <a:cubicBezTo>
                  <a:pt x="1968445" y="3189882"/>
                  <a:pt x="1991055" y="3176553"/>
                  <a:pt x="2012827" y="3162039"/>
                </a:cubicBezTo>
                <a:lnTo>
                  <a:pt x="2012827" y="3162039"/>
                </a:lnTo>
                <a:cubicBezTo>
                  <a:pt x="2073870" y="3141693"/>
                  <a:pt x="2034353" y="3153937"/>
                  <a:pt x="2132569" y="3129382"/>
                </a:cubicBezTo>
                <a:cubicBezTo>
                  <a:pt x="2160544" y="3122388"/>
                  <a:pt x="2202892" y="3111067"/>
                  <a:pt x="2230541" y="3107611"/>
                </a:cubicBezTo>
                <a:cubicBezTo>
                  <a:pt x="2270310" y="3102640"/>
                  <a:pt x="2310370" y="3100354"/>
                  <a:pt x="2350284" y="3096725"/>
                </a:cubicBezTo>
                <a:cubicBezTo>
                  <a:pt x="2416088" y="3080274"/>
                  <a:pt x="2379639" y="3090569"/>
                  <a:pt x="2459141" y="3064068"/>
                </a:cubicBezTo>
                <a:lnTo>
                  <a:pt x="2491798" y="3053182"/>
                </a:lnTo>
                <a:lnTo>
                  <a:pt x="2524455" y="3042296"/>
                </a:lnTo>
                <a:cubicBezTo>
                  <a:pt x="2573302" y="2993451"/>
                  <a:pt x="2515292" y="3044969"/>
                  <a:pt x="2578884" y="3009639"/>
                </a:cubicBezTo>
                <a:cubicBezTo>
                  <a:pt x="2631475" y="2980422"/>
                  <a:pt x="2637059" y="2963331"/>
                  <a:pt x="2687741" y="2944325"/>
                </a:cubicBezTo>
                <a:cubicBezTo>
                  <a:pt x="2701749" y="2939072"/>
                  <a:pt x="2716770" y="2937068"/>
                  <a:pt x="2731284" y="2933439"/>
                </a:cubicBezTo>
                <a:lnTo>
                  <a:pt x="2829255" y="2868125"/>
                </a:lnTo>
                <a:cubicBezTo>
                  <a:pt x="2840141" y="2860868"/>
                  <a:pt x="2849501" y="2850491"/>
                  <a:pt x="2861912" y="2846354"/>
                </a:cubicBezTo>
                <a:lnTo>
                  <a:pt x="2894569" y="2835468"/>
                </a:lnTo>
                <a:cubicBezTo>
                  <a:pt x="2905455" y="2817325"/>
                  <a:pt x="2912266" y="2796000"/>
                  <a:pt x="2927227" y="2781039"/>
                </a:cubicBezTo>
                <a:cubicBezTo>
                  <a:pt x="2935341" y="2772925"/>
                  <a:pt x="2950704" y="2777039"/>
                  <a:pt x="2959884" y="2770154"/>
                </a:cubicBezTo>
                <a:cubicBezTo>
                  <a:pt x="2980410" y="2754759"/>
                  <a:pt x="2996169" y="2733868"/>
                  <a:pt x="3014312" y="2715725"/>
                </a:cubicBezTo>
                <a:lnTo>
                  <a:pt x="3036084" y="2693954"/>
                </a:lnTo>
                <a:cubicBezTo>
                  <a:pt x="3061100" y="2618902"/>
                  <a:pt x="3041627" y="2644866"/>
                  <a:pt x="3079627" y="2606868"/>
                </a:cubicBezTo>
                <a:cubicBezTo>
                  <a:pt x="3075998" y="2556068"/>
                  <a:pt x="3075622" y="2504930"/>
                  <a:pt x="3068741" y="2454468"/>
                </a:cubicBezTo>
                <a:cubicBezTo>
                  <a:pt x="3059914" y="2389736"/>
                  <a:pt x="3047123" y="2334803"/>
                  <a:pt x="2981655" y="2302068"/>
                </a:cubicBezTo>
                <a:cubicBezTo>
                  <a:pt x="2924731" y="2273605"/>
                  <a:pt x="2953855" y="2284232"/>
                  <a:pt x="2894569" y="2269411"/>
                </a:cubicBezTo>
                <a:cubicBezTo>
                  <a:pt x="2867916" y="2278295"/>
                  <a:pt x="2841912" y="2285251"/>
                  <a:pt x="2818369" y="2302068"/>
                </a:cubicBezTo>
                <a:cubicBezTo>
                  <a:pt x="2764750" y="2340368"/>
                  <a:pt x="2798432" y="2343773"/>
                  <a:pt x="2742169" y="2400039"/>
                </a:cubicBezTo>
                <a:lnTo>
                  <a:pt x="2720398" y="2421811"/>
                </a:lnTo>
                <a:cubicBezTo>
                  <a:pt x="2716912" y="2435756"/>
                  <a:pt x="2706433" y="2482399"/>
                  <a:pt x="2698627" y="2498011"/>
                </a:cubicBezTo>
                <a:cubicBezTo>
                  <a:pt x="2692776" y="2509713"/>
                  <a:pt x="2682706" y="2518966"/>
                  <a:pt x="2676855" y="2530668"/>
                </a:cubicBezTo>
                <a:cubicBezTo>
                  <a:pt x="2650025" y="2584326"/>
                  <a:pt x="2685795" y="2543984"/>
                  <a:pt x="2644198" y="2595982"/>
                </a:cubicBezTo>
                <a:cubicBezTo>
                  <a:pt x="2637787" y="2603996"/>
                  <a:pt x="2628838" y="2609740"/>
                  <a:pt x="2622427" y="2617754"/>
                </a:cubicBezTo>
                <a:cubicBezTo>
                  <a:pt x="2614254" y="2627970"/>
                  <a:pt x="2606506" y="2638709"/>
                  <a:pt x="2600655" y="2650411"/>
                </a:cubicBezTo>
                <a:cubicBezTo>
                  <a:pt x="2595523" y="2660674"/>
                  <a:pt x="2596134" y="2673521"/>
                  <a:pt x="2589769" y="2683068"/>
                </a:cubicBezTo>
                <a:cubicBezTo>
                  <a:pt x="2581230" y="2695877"/>
                  <a:pt x="2567998" y="2704839"/>
                  <a:pt x="2557112" y="2715725"/>
                </a:cubicBezTo>
                <a:cubicBezTo>
                  <a:pt x="2503784" y="2822383"/>
                  <a:pt x="2569421" y="2716765"/>
                  <a:pt x="2502684" y="2770154"/>
                </a:cubicBezTo>
                <a:cubicBezTo>
                  <a:pt x="2492468" y="2778327"/>
                  <a:pt x="2490963" y="2794436"/>
                  <a:pt x="2480912" y="2802811"/>
                </a:cubicBezTo>
                <a:cubicBezTo>
                  <a:pt x="2468446" y="2813199"/>
                  <a:pt x="2451458" y="2816531"/>
                  <a:pt x="2437369" y="2824582"/>
                </a:cubicBezTo>
                <a:cubicBezTo>
                  <a:pt x="2426010" y="2831073"/>
                  <a:pt x="2416414" y="2840503"/>
                  <a:pt x="2404712" y="2846354"/>
                </a:cubicBezTo>
                <a:cubicBezTo>
                  <a:pt x="2352773" y="2872323"/>
                  <a:pt x="2229149" y="2866766"/>
                  <a:pt x="2208769" y="2868125"/>
                </a:cubicBezTo>
                <a:cubicBezTo>
                  <a:pt x="2088660" y="2892146"/>
                  <a:pt x="2135017" y="2878194"/>
                  <a:pt x="2067255" y="2900782"/>
                </a:cubicBezTo>
                <a:cubicBezTo>
                  <a:pt x="2059998" y="2908039"/>
                  <a:pt x="2054285" y="2917274"/>
                  <a:pt x="2045484" y="2922554"/>
                </a:cubicBezTo>
                <a:cubicBezTo>
                  <a:pt x="2028750" y="2932594"/>
                  <a:pt x="1970099" y="2941985"/>
                  <a:pt x="1958398" y="2944325"/>
                </a:cubicBezTo>
                <a:cubicBezTo>
                  <a:pt x="1889684" y="2941202"/>
                  <a:pt x="1724991" y="2940022"/>
                  <a:pt x="1631827" y="2922554"/>
                </a:cubicBezTo>
                <a:cubicBezTo>
                  <a:pt x="1602417" y="2917040"/>
                  <a:pt x="1574082" y="2906650"/>
                  <a:pt x="1544741" y="2900782"/>
                </a:cubicBezTo>
                <a:cubicBezTo>
                  <a:pt x="1475642" y="2886962"/>
                  <a:pt x="1508262" y="2894383"/>
                  <a:pt x="1446769" y="2879011"/>
                </a:cubicBezTo>
                <a:cubicBezTo>
                  <a:pt x="1439512" y="2871754"/>
                  <a:pt x="1429588" y="2866419"/>
                  <a:pt x="1424998" y="2857239"/>
                </a:cubicBezTo>
                <a:cubicBezTo>
                  <a:pt x="1414735" y="2836713"/>
                  <a:pt x="1403227" y="2791925"/>
                  <a:pt x="1403227" y="2791925"/>
                </a:cubicBezTo>
                <a:cubicBezTo>
                  <a:pt x="1410484" y="2755639"/>
                  <a:pt x="1421925" y="2719944"/>
                  <a:pt x="1424998" y="2683068"/>
                </a:cubicBezTo>
                <a:cubicBezTo>
                  <a:pt x="1428627" y="2639525"/>
                  <a:pt x="1430109" y="2595750"/>
                  <a:pt x="1435884" y="2552439"/>
                </a:cubicBezTo>
                <a:cubicBezTo>
                  <a:pt x="1437400" y="2541065"/>
                  <a:pt x="1439601" y="2528742"/>
                  <a:pt x="1446769" y="2519782"/>
                </a:cubicBezTo>
                <a:cubicBezTo>
                  <a:pt x="1454942" y="2509566"/>
                  <a:pt x="1468541" y="2505268"/>
                  <a:pt x="1479427" y="2498011"/>
                </a:cubicBezTo>
                <a:lnTo>
                  <a:pt x="1588284" y="2508896"/>
                </a:lnTo>
                <a:cubicBezTo>
                  <a:pt x="1608107" y="2520460"/>
                  <a:pt x="1593827" y="2557984"/>
                  <a:pt x="1610055" y="2574211"/>
                </a:cubicBezTo>
                <a:lnTo>
                  <a:pt x="1631827" y="2595982"/>
                </a:lnTo>
                <a:cubicBezTo>
                  <a:pt x="1635455" y="2606868"/>
                  <a:pt x="1636809" y="2618800"/>
                  <a:pt x="1642712" y="2628639"/>
                </a:cubicBezTo>
                <a:cubicBezTo>
                  <a:pt x="1656960" y="2652387"/>
                  <a:pt x="1685342" y="2660840"/>
                  <a:pt x="1708027" y="2672182"/>
                </a:cubicBezTo>
                <a:cubicBezTo>
                  <a:pt x="1711655" y="2683068"/>
                  <a:pt x="1711744" y="2695879"/>
                  <a:pt x="1718912" y="2704839"/>
                </a:cubicBezTo>
                <a:cubicBezTo>
                  <a:pt x="1734260" y="2724025"/>
                  <a:pt x="1762712" y="2730325"/>
                  <a:pt x="1784227" y="2737496"/>
                </a:cubicBezTo>
                <a:lnTo>
                  <a:pt x="2034598" y="2726611"/>
                </a:lnTo>
                <a:cubicBezTo>
                  <a:pt x="2136185" y="2722627"/>
                  <a:pt x="2238687" y="2729616"/>
                  <a:pt x="2339398" y="2715725"/>
                </a:cubicBezTo>
                <a:cubicBezTo>
                  <a:pt x="2350765" y="2714157"/>
                  <a:pt x="2344380" y="2692907"/>
                  <a:pt x="2350284" y="2683068"/>
                </a:cubicBezTo>
                <a:cubicBezTo>
                  <a:pt x="2355564" y="2674267"/>
                  <a:pt x="2364798" y="2668553"/>
                  <a:pt x="2372055" y="2661296"/>
                </a:cubicBezTo>
                <a:cubicBezTo>
                  <a:pt x="2363246" y="2599634"/>
                  <a:pt x="2364947" y="2592875"/>
                  <a:pt x="2350284" y="2541554"/>
                </a:cubicBezTo>
                <a:cubicBezTo>
                  <a:pt x="2347132" y="2530521"/>
                  <a:pt x="2346566" y="2517856"/>
                  <a:pt x="2339398" y="2508896"/>
                </a:cubicBezTo>
                <a:cubicBezTo>
                  <a:pt x="2331225" y="2498680"/>
                  <a:pt x="2317627" y="2494382"/>
                  <a:pt x="2306741" y="2487125"/>
                </a:cubicBezTo>
                <a:cubicBezTo>
                  <a:pt x="2219655" y="2490754"/>
                  <a:pt x="2132407" y="2491572"/>
                  <a:pt x="2045484" y="2498011"/>
                </a:cubicBezTo>
                <a:cubicBezTo>
                  <a:pt x="2034041" y="2498859"/>
                  <a:pt x="2024079" y="2511146"/>
                  <a:pt x="2012827" y="2508896"/>
                </a:cubicBezTo>
                <a:cubicBezTo>
                  <a:pt x="2002763" y="2506883"/>
                  <a:pt x="1997466" y="2495139"/>
                  <a:pt x="1991055" y="2487125"/>
                </a:cubicBezTo>
                <a:cubicBezTo>
                  <a:pt x="1966939" y="2456981"/>
                  <a:pt x="1969895" y="2456302"/>
                  <a:pt x="1958398" y="2421811"/>
                </a:cubicBezTo>
                <a:cubicBezTo>
                  <a:pt x="1962646" y="2387831"/>
                  <a:pt x="1956751" y="2329512"/>
                  <a:pt x="1991055" y="2302068"/>
                </a:cubicBezTo>
                <a:cubicBezTo>
                  <a:pt x="2000015" y="2294900"/>
                  <a:pt x="2012642" y="2294201"/>
                  <a:pt x="2023712" y="2291182"/>
                </a:cubicBezTo>
                <a:cubicBezTo>
                  <a:pt x="2052580" y="2283309"/>
                  <a:pt x="2082412" y="2278873"/>
                  <a:pt x="2110798" y="2269411"/>
                </a:cubicBezTo>
                <a:cubicBezTo>
                  <a:pt x="2171843" y="2249062"/>
                  <a:pt x="2132319" y="2261309"/>
                  <a:pt x="2230541" y="2236754"/>
                </a:cubicBezTo>
                <a:cubicBezTo>
                  <a:pt x="2245055" y="2233125"/>
                  <a:pt x="2259327" y="2228328"/>
                  <a:pt x="2274084" y="2225868"/>
                </a:cubicBezTo>
                <a:cubicBezTo>
                  <a:pt x="2290272" y="2223170"/>
                  <a:pt x="2361288" y="2213118"/>
                  <a:pt x="2382941" y="2204096"/>
                </a:cubicBezTo>
                <a:cubicBezTo>
                  <a:pt x="2412899" y="2191613"/>
                  <a:pt x="2443023" y="2178557"/>
                  <a:pt x="2470027" y="2160554"/>
                </a:cubicBezTo>
                <a:cubicBezTo>
                  <a:pt x="2480913" y="2153297"/>
                  <a:pt x="2493433" y="2148033"/>
                  <a:pt x="2502684" y="2138782"/>
                </a:cubicBezTo>
                <a:cubicBezTo>
                  <a:pt x="2515513" y="2125953"/>
                  <a:pt x="2524455" y="2109753"/>
                  <a:pt x="2535341" y="2095239"/>
                </a:cubicBezTo>
                <a:cubicBezTo>
                  <a:pt x="2538970" y="2080725"/>
                  <a:pt x="2546227" y="2066657"/>
                  <a:pt x="2546227" y="2051696"/>
                </a:cubicBezTo>
                <a:cubicBezTo>
                  <a:pt x="2546227" y="2040221"/>
                  <a:pt x="2538493" y="2030072"/>
                  <a:pt x="2535341" y="2019039"/>
                </a:cubicBezTo>
                <a:cubicBezTo>
                  <a:pt x="2531231" y="2004654"/>
                  <a:pt x="2531878" y="1988486"/>
                  <a:pt x="2524455" y="1975496"/>
                </a:cubicBezTo>
                <a:cubicBezTo>
                  <a:pt x="2516817" y="1962130"/>
                  <a:pt x="2502684" y="1953725"/>
                  <a:pt x="2491798" y="1942839"/>
                </a:cubicBezTo>
                <a:cubicBezTo>
                  <a:pt x="2485293" y="1923323"/>
                  <a:pt x="2472591" y="1880089"/>
                  <a:pt x="2459141" y="1866639"/>
                </a:cubicBezTo>
                <a:cubicBezTo>
                  <a:pt x="2451027" y="1858525"/>
                  <a:pt x="2437370" y="1859382"/>
                  <a:pt x="2426484" y="1855754"/>
                </a:cubicBezTo>
                <a:cubicBezTo>
                  <a:pt x="2397352" y="1860609"/>
                  <a:pt x="2337183" y="1869914"/>
                  <a:pt x="2306741" y="1877525"/>
                </a:cubicBezTo>
                <a:cubicBezTo>
                  <a:pt x="2281113" y="1883932"/>
                  <a:pt x="2256027" y="1892345"/>
                  <a:pt x="2230541" y="1899296"/>
                </a:cubicBezTo>
                <a:cubicBezTo>
                  <a:pt x="2216107" y="1903232"/>
                  <a:pt x="2201512" y="1906553"/>
                  <a:pt x="2186998" y="1910182"/>
                </a:cubicBezTo>
                <a:cubicBezTo>
                  <a:pt x="2102127" y="1995057"/>
                  <a:pt x="2242412" y="1857613"/>
                  <a:pt x="2132569" y="1953725"/>
                </a:cubicBezTo>
                <a:cubicBezTo>
                  <a:pt x="2113259" y="1970621"/>
                  <a:pt x="2096284" y="1990011"/>
                  <a:pt x="2078141" y="2008154"/>
                </a:cubicBezTo>
                <a:cubicBezTo>
                  <a:pt x="2070884" y="2015411"/>
                  <a:pt x="2066105" y="2026679"/>
                  <a:pt x="2056369" y="2029925"/>
                </a:cubicBezTo>
                <a:lnTo>
                  <a:pt x="2023712" y="2040811"/>
                </a:lnTo>
                <a:cubicBezTo>
                  <a:pt x="1969284" y="2037182"/>
                  <a:pt x="1904815" y="2061631"/>
                  <a:pt x="1860427" y="2029925"/>
                </a:cubicBezTo>
                <a:cubicBezTo>
                  <a:pt x="1796404" y="1984194"/>
                  <a:pt x="1908785" y="1894481"/>
                  <a:pt x="1925741" y="1877525"/>
                </a:cubicBezTo>
                <a:lnTo>
                  <a:pt x="1980169" y="1823096"/>
                </a:lnTo>
                <a:cubicBezTo>
                  <a:pt x="1987426" y="1815839"/>
                  <a:pt x="1993401" y="1807018"/>
                  <a:pt x="2001941" y="1801325"/>
                </a:cubicBezTo>
                <a:cubicBezTo>
                  <a:pt x="2012827" y="1794068"/>
                  <a:pt x="2024382" y="1787727"/>
                  <a:pt x="2034598" y="1779554"/>
                </a:cubicBezTo>
                <a:cubicBezTo>
                  <a:pt x="2042612" y="1773143"/>
                  <a:pt x="2047568" y="1763062"/>
                  <a:pt x="2056369" y="1757782"/>
                </a:cubicBezTo>
                <a:cubicBezTo>
                  <a:pt x="2066209" y="1751878"/>
                  <a:pt x="2078764" y="1752028"/>
                  <a:pt x="2089027" y="1746896"/>
                </a:cubicBezTo>
                <a:cubicBezTo>
                  <a:pt x="2100729" y="1741045"/>
                  <a:pt x="2110325" y="1731616"/>
                  <a:pt x="2121684" y="1725125"/>
                </a:cubicBezTo>
                <a:cubicBezTo>
                  <a:pt x="2159347" y="1703604"/>
                  <a:pt x="2161247" y="1704681"/>
                  <a:pt x="2197884" y="1692468"/>
                </a:cubicBezTo>
                <a:cubicBezTo>
                  <a:pt x="2253045" y="1637304"/>
                  <a:pt x="2181658" y="1702203"/>
                  <a:pt x="2252312" y="1659811"/>
                </a:cubicBezTo>
                <a:cubicBezTo>
                  <a:pt x="2261113" y="1654531"/>
                  <a:pt x="2266070" y="1644450"/>
                  <a:pt x="2274084" y="1638039"/>
                </a:cubicBezTo>
                <a:cubicBezTo>
                  <a:pt x="2284300" y="1629866"/>
                  <a:pt x="2296895" y="1624883"/>
                  <a:pt x="2306741" y="1616268"/>
                </a:cubicBezTo>
                <a:cubicBezTo>
                  <a:pt x="2326050" y="1599372"/>
                  <a:pt x="2343026" y="1579982"/>
                  <a:pt x="2361169" y="1561839"/>
                </a:cubicBezTo>
                <a:lnTo>
                  <a:pt x="2382941" y="1540068"/>
                </a:lnTo>
                <a:lnTo>
                  <a:pt x="2426484" y="1496525"/>
                </a:lnTo>
                <a:lnTo>
                  <a:pt x="2459141" y="1474754"/>
                </a:lnTo>
                <a:cubicBezTo>
                  <a:pt x="2466398" y="1463868"/>
                  <a:pt x="2470696" y="1450269"/>
                  <a:pt x="2480912" y="1442096"/>
                </a:cubicBezTo>
                <a:cubicBezTo>
                  <a:pt x="2555708" y="1382259"/>
                  <a:pt x="2468514" y="1498471"/>
                  <a:pt x="2546227" y="1398554"/>
                </a:cubicBezTo>
                <a:cubicBezTo>
                  <a:pt x="2614612" y="1310629"/>
                  <a:pt x="2559204" y="1353615"/>
                  <a:pt x="2622427" y="1311468"/>
                </a:cubicBezTo>
                <a:cubicBezTo>
                  <a:pt x="2676479" y="1230388"/>
                  <a:pt x="2607010" y="1329969"/>
                  <a:pt x="2676855" y="1246154"/>
                </a:cubicBezTo>
                <a:cubicBezTo>
                  <a:pt x="2685231" y="1236103"/>
                  <a:pt x="2691370" y="1224382"/>
                  <a:pt x="2698627" y="1213496"/>
                </a:cubicBezTo>
                <a:cubicBezTo>
                  <a:pt x="2725129" y="1133989"/>
                  <a:pt x="2714832" y="1170446"/>
                  <a:pt x="2731284" y="1104639"/>
                </a:cubicBezTo>
                <a:cubicBezTo>
                  <a:pt x="2740747" y="1028934"/>
                  <a:pt x="2740498" y="1021300"/>
                  <a:pt x="2753055" y="952239"/>
                </a:cubicBezTo>
                <a:cubicBezTo>
                  <a:pt x="2756365" y="934035"/>
                  <a:pt x="2759453" y="915761"/>
                  <a:pt x="2763941" y="897811"/>
                </a:cubicBezTo>
                <a:cubicBezTo>
                  <a:pt x="2766724" y="886679"/>
                  <a:pt x="2771198" y="876040"/>
                  <a:pt x="2774827" y="865154"/>
                </a:cubicBezTo>
                <a:cubicBezTo>
                  <a:pt x="2779008" y="840063"/>
                  <a:pt x="2783198" y="793983"/>
                  <a:pt x="2796598" y="767182"/>
                </a:cubicBezTo>
                <a:cubicBezTo>
                  <a:pt x="2802449" y="755480"/>
                  <a:pt x="2811878" y="745884"/>
                  <a:pt x="2818369" y="734525"/>
                </a:cubicBezTo>
                <a:cubicBezTo>
                  <a:pt x="2873614" y="637847"/>
                  <a:pt x="2808871" y="737888"/>
                  <a:pt x="2861912" y="658325"/>
                </a:cubicBezTo>
                <a:cubicBezTo>
                  <a:pt x="2858284" y="513182"/>
                  <a:pt x="2857773" y="367928"/>
                  <a:pt x="2851027" y="222896"/>
                </a:cubicBezTo>
                <a:cubicBezTo>
                  <a:pt x="2850494" y="211434"/>
                  <a:pt x="2846810" y="199576"/>
                  <a:pt x="2840141" y="190239"/>
                </a:cubicBezTo>
                <a:cubicBezTo>
                  <a:pt x="2828210" y="173536"/>
                  <a:pt x="2807984" y="163775"/>
                  <a:pt x="2796598" y="146696"/>
                </a:cubicBezTo>
                <a:cubicBezTo>
                  <a:pt x="2768462" y="104491"/>
                  <a:pt x="2787239" y="118176"/>
                  <a:pt x="2742169" y="103154"/>
                </a:cubicBezTo>
                <a:cubicBezTo>
                  <a:pt x="2721918" y="82902"/>
                  <a:pt x="2715207" y="73344"/>
                  <a:pt x="2687741" y="59611"/>
                </a:cubicBezTo>
                <a:cubicBezTo>
                  <a:pt x="2677478" y="54479"/>
                  <a:pt x="2665970" y="52354"/>
                  <a:pt x="2655084" y="48725"/>
                </a:cubicBezTo>
                <a:cubicBezTo>
                  <a:pt x="2647827" y="41468"/>
                  <a:pt x="2642492" y="31544"/>
                  <a:pt x="2633312" y="26954"/>
                </a:cubicBezTo>
                <a:cubicBezTo>
                  <a:pt x="2579404" y="0"/>
                  <a:pt x="2449536" y="25417"/>
                  <a:pt x="2426484" y="26954"/>
                </a:cubicBezTo>
                <a:cubicBezTo>
                  <a:pt x="2402239" y="43117"/>
                  <a:pt x="2389780" y="48339"/>
                  <a:pt x="2372055" y="70496"/>
                </a:cubicBezTo>
                <a:cubicBezTo>
                  <a:pt x="2363882" y="80712"/>
                  <a:pt x="2358899" y="93308"/>
                  <a:pt x="2350284" y="103154"/>
                </a:cubicBezTo>
                <a:cubicBezTo>
                  <a:pt x="2333388" y="122464"/>
                  <a:pt x="2295855" y="157582"/>
                  <a:pt x="2295855" y="157582"/>
                </a:cubicBezTo>
                <a:cubicBezTo>
                  <a:pt x="2288598" y="172096"/>
                  <a:pt x="2280476" y="186210"/>
                  <a:pt x="2274084" y="201125"/>
                </a:cubicBezTo>
                <a:cubicBezTo>
                  <a:pt x="2269564" y="211672"/>
                  <a:pt x="2268330" y="223519"/>
                  <a:pt x="2263198" y="233782"/>
                </a:cubicBezTo>
                <a:cubicBezTo>
                  <a:pt x="2231617" y="296944"/>
                  <a:pt x="2248281" y="233647"/>
                  <a:pt x="2219655" y="309982"/>
                </a:cubicBezTo>
                <a:cubicBezTo>
                  <a:pt x="2214402" y="323990"/>
                  <a:pt x="2212398" y="339011"/>
                  <a:pt x="2208769" y="353525"/>
                </a:cubicBezTo>
                <a:cubicBezTo>
                  <a:pt x="2205141" y="669211"/>
                  <a:pt x="2204898" y="984953"/>
                  <a:pt x="2197884" y="1300582"/>
                </a:cubicBezTo>
                <a:cubicBezTo>
                  <a:pt x="2197629" y="1312054"/>
                  <a:pt x="2191746" y="1322793"/>
                  <a:pt x="2186998" y="1333239"/>
                </a:cubicBezTo>
                <a:cubicBezTo>
                  <a:pt x="2180284" y="1348009"/>
                  <a:pt x="2144253" y="1427189"/>
                  <a:pt x="2121684" y="1452982"/>
                </a:cubicBezTo>
                <a:cubicBezTo>
                  <a:pt x="2077108" y="1503926"/>
                  <a:pt x="2078863" y="1499672"/>
                  <a:pt x="2034598" y="1529182"/>
                </a:cubicBezTo>
                <a:cubicBezTo>
                  <a:pt x="1994919" y="1588701"/>
                  <a:pt x="2035576" y="1539417"/>
                  <a:pt x="1969284" y="1583611"/>
                </a:cubicBezTo>
                <a:cubicBezTo>
                  <a:pt x="1882116" y="1641722"/>
                  <a:pt x="2048647" y="1557661"/>
                  <a:pt x="1903969" y="1638039"/>
                </a:cubicBezTo>
                <a:cubicBezTo>
                  <a:pt x="1886888" y="1647529"/>
                  <a:pt x="1867018" y="1651072"/>
                  <a:pt x="1849541" y="1659811"/>
                </a:cubicBezTo>
                <a:cubicBezTo>
                  <a:pt x="1837839" y="1665662"/>
                  <a:pt x="1829031" y="1676723"/>
                  <a:pt x="1816884" y="1681582"/>
                </a:cubicBezTo>
                <a:cubicBezTo>
                  <a:pt x="1792357" y="1691393"/>
                  <a:pt x="1765986" y="1695763"/>
                  <a:pt x="1740684" y="1703354"/>
                </a:cubicBezTo>
                <a:cubicBezTo>
                  <a:pt x="1683942" y="1720377"/>
                  <a:pt x="1730580" y="1707684"/>
                  <a:pt x="1664484" y="1736011"/>
                </a:cubicBezTo>
                <a:cubicBezTo>
                  <a:pt x="1638391" y="1747194"/>
                  <a:pt x="1615894" y="1749893"/>
                  <a:pt x="1588284" y="1757782"/>
                </a:cubicBezTo>
                <a:cubicBezTo>
                  <a:pt x="1577251" y="1760934"/>
                  <a:pt x="1566513" y="1765039"/>
                  <a:pt x="1555627" y="1768668"/>
                </a:cubicBezTo>
                <a:cubicBezTo>
                  <a:pt x="1490313" y="1765039"/>
                  <a:pt x="1424891" y="1762999"/>
                  <a:pt x="1359684" y="1757782"/>
                </a:cubicBezTo>
                <a:cubicBezTo>
                  <a:pt x="1334108" y="1755736"/>
                  <a:pt x="1309015" y="1749449"/>
                  <a:pt x="1283484" y="1746896"/>
                </a:cubicBezTo>
                <a:cubicBezTo>
                  <a:pt x="1236408" y="1742188"/>
                  <a:pt x="1189141" y="1739639"/>
                  <a:pt x="1141969" y="1736011"/>
                </a:cubicBezTo>
                <a:cubicBezTo>
                  <a:pt x="1138341" y="1725125"/>
                  <a:pt x="1131084" y="1714828"/>
                  <a:pt x="1131084" y="1703354"/>
                </a:cubicBezTo>
                <a:cubicBezTo>
                  <a:pt x="1131084" y="1691879"/>
                  <a:pt x="1139719" y="1681948"/>
                  <a:pt x="1141969" y="1670696"/>
                </a:cubicBezTo>
                <a:cubicBezTo>
                  <a:pt x="1147001" y="1645536"/>
                  <a:pt x="1143644" y="1618444"/>
                  <a:pt x="1152855" y="1594496"/>
                </a:cubicBezTo>
                <a:cubicBezTo>
                  <a:pt x="1162248" y="1570074"/>
                  <a:pt x="1181884" y="1550953"/>
                  <a:pt x="1196398" y="1529182"/>
                </a:cubicBezTo>
                <a:cubicBezTo>
                  <a:pt x="1203655" y="1518296"/>
                  <a:pt x="1214032" y="1508936"/>
                  <a:pt x="1218169" y="1496525"/>
                </a:cubicBezTo>
                <a:cubicBezTo>
                  <a:pt x="1226732" y="1470838"/>
                  <a:pt x="1225922" y="1457039"/>
                  <a:pt x="1250827" y="1442096"/>
                </a:cubicBezTo>
                <a:cubicBezTo>
                  <a:pt x="1260666" y="1436193"/>
                  <a:pt x="1272598" y="1434839"/>
                  <a:pt x="1283484" y="1431211"/>
                </a:cubicBezTo>
                <a:cubicBezTo>
                  <a:pt x="1293712" y="1400524"/>
                  <a:pt x="1293668" y="1384429"/>
                  <a:pt x="1327027" y="1365896"/>
                </a:cubicBezTo>
                <a:cubicBezTo>
                  <a:pt x="1347088" y="1354751"/>
                  <a:pt x="1373246" y="1356855"/>
                  <a:pt x="1392341" y="1344125"/>
                </a:cubicBezTo>
                <a:cubicBezTo>
                  <a:pt x="1437446" y="1314055"/>
                  <a:pt x="1412306" y="1325527"/>
                  <a:pt x="1468541" y="1311468"/>
                </a:cubicBezTo>
                <a:cubicBezTo>
                  <a:pt x="1479427" y="1304211"/>
                  <a:pt x="1489496" y="1295547"/>
                  <a:pt x="1501198" y="1289696"/>
                </a:cubicBezTo>
                <a:cubicBezTo>
                  <a:pt x="1535737" y="1272427"/>
                  <a:pt x="1588430" y="1272927"/>
                  <a:pt x="1620941" y="1267925"/>
                </a:cubicBezTo>
                <a:cubicBezTo>
                  <a:pt x="1639228" y="1265112"/>
                  <a:pt x="1657419" y="1261526"/>
                  <a:pt x="1675369" y="1257039"/>
                </a:cubicBezTo>
                <a:cubicBezTo>
                  <a:pt x="1686501" y="1254256"/>
                  <a:pt x="1696994" y="1249306"/>
                  <a:pt x="1708027" y="1246154"/>
                </a:cubicBezTo>
                <a:cubicBezTo>
                  <a:pt x="1722412" y="1242044"/>
                  <a:pt x="1737184" y="1239378"/>
                  <a:pt x="1751569" y="1235268"/>
                </a:cubicBezTo>
                <a:cubicBezTo>
                  <a:pt x="1762602" y="1232116"/>
                  <a:pt x="1773194" y="1227534"/>
                  <a:pt x="1784227" y="1224382"/>
                </a:cubicBezTo>
                <a:cubicBezTo>
                  <a:pt x="1800494" y="1219734"/>
                  <a:pt x="1843034" y="1211307"/>
                  <a:pt x="1860427" y="1202611"/>
                </a:cubicBezTo>
                <a:cubicBezTo>
                  <a:pt x="1879351" y="1193149"/>
                  <a:pt x="1895931" y="1179416"/>
                  <a:pt x="1914855" y="1169954"/>
                </a:cubicBezTo>
                <a:cubicBezTo>
                  <a:pt x="1940888" y="1156937"/>
                  <a:pt x="1973677" y="1146718"/>
                  <a:pt x="2001941" y="1137296"/>
                </a:cubicBezTo>
                <a:cubicBezTo>
                  <a:pt x="2070116" y="1086166"/>
                  <a:pt x="2032655" y="1117468"/>
                  <a:pt x="2110798" y="1039325"/>
                </a:cubicBezTo>
                <a:cubicBezTo>
                  <a:pt x="2138975" y="1011148"/>
                  <a:pt x="2173978" y="980415"/>
                  <a:pt x="2186998" y="941354"/>
                </a:cubicBezTo>
                <a:cubicBezTo>
                  <a:pt x="2190627" y="930468"/>
                  <a:pt x="2192752" y="918959"/>
                  <a:pt x="2197884" y="908696"/>
                </a:cubicBezTo>
                <a:cubicBezTo>
                  <a:pt x="2203735" y="896994"/>
                  <a:pt x="2213804" y="887741"/>
                  <a:pt x="2219655" y="876039"/>
                </a:cubicBezTo>
                <a:cubicBezTo>
                  <a:pt x="2227464" y="860421"/>
                  <a:pt x="2237939" y="813792"/>
                  <a:pt x="2241427" y="799839"/>
                </a:cubicBezTo>
                <a:cubicBezTo>
                  <a:pt x="2237674" y="769817"/>
                  <a:pt x="2236436" y="713658"/>
                  <a:pt x="2219655" y="680096"/>
                </a:cubicBezTo>
                <a:cubicBezTo>
                  <a:pt x="2213804" y="668394"/>
                  <a:pt x="2205141" y="658325"/>
                  <a:pt x="2197884" y="647439"/>
                </a:cubicBezTo>
                <a:cubicBezTo>
                  <a:pt x="2097522" y="672530"/>
                  <a:pt x="2221540" y="640342"/>
                  <a:pt x="2089027" y="680096"/>
                </a:cubicBezTo>
                <a:cubicBezTo>
                  <a:pt x="2045511" y="693151"/>
                  <a:pt x="2041761" y="686208"/>
                  <a:pt x="2001941" y="712754"/>
                </a:cubicBezTo>
                <a:cubicBezTo>
                  <a:pt x="1993401" y="718447"/>
                  <a:pt x="1988183" y="728114"/>
                  <a:pt x="1980169" y="734525"/>
                </a:cubicBezTo>
                <a:cubicBezTo>
                  <a:pt x="1969953" y="742698"/>
                  <a:pt x="1957728" y="748123"/>
                  <a:pt x="1947512" y="756296"/>
                </a:cubicBezTo>
                <a:cubicBezTo>
                  <a:pt x="1910669" y="785771"/>
                  <a:pt x="1925537" y="799908"/>
                  <a:pt x="1860427" y="821611"/>
                </a:cubicBezTo>
                <a:cubicBezTo>
                  <a:pt x="1838655" y="828868"/>
                  <a:pt x="1815638" y="833119"/>
                  <a:pt x="1795112" y="843382"/>
                </a:cubicBezTo>
                <a:cubicBezTo>
                  <a:pt x="1780598" y="850639"/>
                  <a:pt x="1765658" y="857103"/>
                  <a:pt x="1751569" y="865154"/>
                </a:cubicBezTo>
                <a:cubicBezTo>
                  <a:pt x="1740210" y="871645"/>
                  <a:pt x="1730614" y="881074"/>
                  <a:pt x="1718912" y="886925"/>
                </a:cubicBezTo>
                <a:cubicBezTo>
                  <a:pt x="1692882" y="899940"/>
                  <a:pt x="1660089" y="910161"/>
                  <a:pt x="1631827" y="919582"/>
                </a:cubicBezTo>
                <a:cubicBezTo>
                  <a:pt x="1624570" y="908696"/>
                  <a:pt x="1615906" y="898627"/>
                  <a:pt x="1610055" y="886925"/>
                </a:cubicBezTo>
                <a:cubicBezTo>
                  <a:pt x="1604923" y="876662"/>
                  <a:pt x="1605073" y="864107"/>
                  <a:pt x="1599169" y="854268"/>
                </a:cubicBezTo>
                <a:cubicBezTo>
                  <a:pt x="1593889" y="845467"/>
                  <a:pt x="1584655" y="839753"/>
                  <a:pt x="1577398" y="832496"/>
                </a:cubicBezTo>
                <a:cubicBezTo>
                  <a:pt x="1573769" y="821610"/>
                  <a:pt x="1571032" y="810386"/>
                  <a:pt x="1566512" y="799839"/>
                </a:cubicBezTo>
                <a:cubicBezTo>
                  <a:pt x="1549937" y="761164"/>
                  <a:pt x="1544836" y="756439"/>
                  <a:pt x="1522969" y="723639"/>
                </a:cubicBezTo>
                <a:cubicBezTo>
                  <a:pt x="1519341" y="712753"/>
                  <a:pt x="1512964" y="702423"/>
                  <a:pt x="1512084" y="690982"/>
                </a:cubicBezTo>
                <a:cubicBezTo>
                  <a:pt x="1505677" y="607692"/>
                  <a:pt x="1509244" y="523758"/>
                  <a:pt x="1501198" y="440611"/>
                </a:cubicBezTo>
                <a:cubicBezTo>
                  <a:pt x="1500376" y="432117"/>
                  <a:pt x="1468554" y="304559"/>
                  <a:pt x="1457655" y="288211"/>
                </a:cubicBezTo>
                <a:cubicBezTo>
                  <a:pt x="1450398" y="277325"/>
                  <a:pt x="1446100" y="263727"/>
                  <a:pt x="1435884" y="255554"/>
                </a:cubicBezTo>
                <a:cubicBezTo>
                  <a:pt x="1426924" y="248386"/>
                  <a:pt x="1414113" y="248297"/>
                  <a:pt x="1403227" y="244668"/>
                </a:cubicBezTo>
                <a:cubicBezTo>
                  <a:pt x="1332694" y="262301"/>
                  <a:pt x="1314987" y="240707"/>
                  <a:pt x="1305255" y="299096"/>
                </a:cubicBezTo>
                <a:cubicBezTo>
                  <a:pt x="1303465" y="309834"/>
                  <a:pt x="1305255" y="320868"/>
                  <a:pt x="1305255" y="331754"/>
                </a:cubicBezTo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852863" y="2654300"/>
            <a:ext cx="1938337" cy="2052638"/>
          </a:xfrm>
          <a:custGeom>
            <a:avLst/>
            <a:gdLst>
              <a:gd name="connsiteX0" fmla="*/ 642257 w 1937657"/>
              <a:gd name="connsiteY0" fmla="*/ 383096 h 2053145"/>
              <a:gd name="connsiteX1" fmla="*/ 566057 w 1937657"/>
              <a:gd name="connsiteY1" fmla="*/ 372211 h 2053145"/>
              <a:gd name="connsiteX2" fmla="*/ 555171 w 1937657"/>
              <a:gd name="connsiteY2" fmla="*/ 339553 h 2053145"/>
              <a:gd name="connsiteX3" fmla="*/ 522514 w 1937657"/>
              <a:gd name="connsiteY3" fmla="*/ 317782 h 2053145"/>
              <a:gd name="connsiteX4" fmla="*/ 468086 w 1937657"/>
              <a:gd name="connsiteY4" fmla="*/ 263353 h 2053145"/>
              <a:gd name="connsiteX5" fmla="*/ 413657 w 1937657"/>
              <a:gd name="connsiteY5" fmla="*/ 208925 h 2053145"/>
              <a:gd name="connsiteX6" fmla="*/ 391886 w 1937657"/>
              <a:gd name="connsiteY6" fmla="*/ 176268 h 2053145"/>
              <a:gd name="connsiteX7" fmla="*/ 370114 w 1937657"/>
              <a:gd name="connsiteY7" fmla="*/ 89182 h 2053145"/>
              <a:gd name="connsiteX8" fmla="*/ 348343 w 1937657"/>
              <a:gd name="connsiteY8" fmla="*/ 56525 h 2053145"/>
              <a:gd name="connsiteX9" fmla="*/ 315686 w 1937657"/>
              <a:gd name="connsiteY9" fmla="*/ 2096 h 2053145"/>
              <a:gd name="connsiteX10" fmla="*/ 272143 w 1937657"/>
              <a:gd name="connsiteY10" fmla="*/ 12982 h 2053145"/>
              <a:gd name="connsiteX11" fmla="*/ 304800 w 1937657"/>
              <a:gd name="connsiteY11" fmla="*/ 67411 h 2053145"/>
              <a:gd name="connsiteX12" fmla="*/ 326571 w 1937657"/>
              <a:gd name="connsiteY12" fmla="*/ 132725 h 2053145"/>
              <a:gd name="connsiteX13" fmla="*/ 348343 w 1937657"/>
              <a:gd name="connsiteY13" fmla="*/ 219811 h 2053145"/>
              <a:gd name="connsiteX14" fmla="*/ 359228 w 1937657"/>
              <a:gd name="connsiteY14" fmla="*/ 252468 h 2053145"/>
              <a:gd name="connsiteX15" fmla="*/ 413657 w 1937657"/>
              <a:gd name="connsiteY15" fmla="*/ 285125 h 2053145"/>
              <a:gd name="connsiteX16" fmla="*/ 446314 w 1937657"/>
              <a:gd name="connsiteY16" fmla="*/ 306896 h 2053145"/>
              <a:gd name="connsiteX17" fmla="*/ 457200 w 1937657"/>
              <a:gd name="connsiteY17" fmla="*/ 404868 h 2053145"/>
              <a:gd name="connsiteX18" fmla="*/ 435428 w 1937657"/>
              <a:gd name="connsiteY18" fmla="*/ 426639 h 2053145"/>
              <a:gd name="connsiteX19" fmla="*/ 402771 w 1937657"/>
              <a:gd name="connsiteY19" fmla="*/ 448411 h 2053145"/>
              <a:gd name="connsiteX20" fmla="*/ 359228 w 1937657"/>
              <a:gd name="connsiteY20" fmla="*/ 502839 h 2053145"/>
              <a:gd name="connsiteX21" fmla="*/ 315686 w 1937657"/>
              <a:gd name="connsiteY21" fmla="*/ 557268 h 2053145"/>
              <a:gd name="connsiteX22" fmla="*/ 304800 w 1937657"/>
              <a:gd name="connsiteY22" fmla="*/ 589925 h 2053145"/>
              <a:gd name="connsiteX23" fmla="*/ 283028 w 1937657"/>
              <a:gd name="connsiteY23" fmla="*/ 611696 h 2053145"/>
              <a:gd name="connsiteX24" fmla="*/ 272143 w 1937657"/>
              <a:gd name="connsiteY24" fmla="*/ 666125 h 2053145"/>
              <a:gd name="connsiteX25" fmla="*/ 283028 w 1937657"/>
              <a:gd name="connsiteY25" fmla="*/ 1166868 h 2053145"/>
              <a:gd name="connsiteX26" fmla="*/ 293914 w 1937657"/>
              <a:gd name="connsiteY26" fmla="*/ 1199525 h 2053145"/>
              <a:gd name="connsiteX27" fmla="*/ 304800 w 1937657"/>
              <a:gd name="connsiteY27" fmla="*/ 1297496 h 2053145"/>
              <a:gd name="connsiteX28" fmla="*/ 326571 w 1937657"/>
              <a:gd name="connsiteY28" fmla="*/ 1428125 h 2053145"/>
              <a:gd name="connsiteX29" fmla="*/ 315686 w 1937657"/>
              <a:gd name="connsiteY29" fmla="*/ 1689382 h 2053145"/>
              <a:gd name="connsiteX30" fmla="*/ 283028 w 1937657"/>
              <a:gd name="connsiteY30" fmla="*/ 1711153 h 2053145"/>
              <a:gd name="connsiteX31" fmla="*/ 250371 w 1937657"/>
              <a:gd name="connsiteY31" fmla="*/ 1743811 h 2053145"/>
              <a:gd name="connsiteX32" fmla="*/ 130628 w 1937657"/>
              <a:gd name="connsiteY32" fmla="*/ 1798239 h 2053145"/>
              <a:gd name="connsiteX33" fmla="*/ 87086 w 1937657"/>
              <a:gd name="connsiteY33" fmla="*/ 1809125 h 2053145"/>
              <a:gd name="connsiteX34" fmla="*/ 54428 w 1937657"/>
              <a:gd name="connsiteY34" fmla="*/ 1830896 h 2053145"/>
              <a:gd name="connsiteX35" fmla="*/ 21771 w 1937657"/>
              <a:gd name="connsiteY35" fmla="*/ 1841782 h 2053145"/>
              <a:gd name="connsiteX36" fmla="*/ 10886 w 1937657"/>
              <a:gd name="connsiteY36" fmla="*/ 1874439 h 2053145"/>
              <a:gd name="connsiteX37" fmla="*/ 0 w 1937657"/>
              <a:gd name="connsiteY37" fmla="*/ 1928868 h 2053145"/>
              <a:gd name="connsiteX38" fmla="*/ 10886 w 1937657"/>
              <a:gd name="connsiteY38" fmla="*/ 1972411 h 2053145"/>
              <a:gd name="connsiteX39" fmla="*/ 239486 w 1937657"/>
              <a:gd name="connsiteY39" fmla="*/ 1994182 h 2053145"/>
              <a:gd name="connsiteX40" fmla="*/ 413657 w 1937657"/>
              <a:gd name="connsiteY40" fmla="*/ 1972411 h 2053145"/>
              <a:gd name="connsiteX41" fmla="*/ 500743 w 1937657"/>
              <a:gd name="connsiteY41" fmla="*/ 1950639 h 2053145"/>
              <a:gd name="connsiteX42" fmla="*/ 544286 w 1937657"/>
              <a:gd name="connsiteY42" fmla="*/ 1939753 h 2053145"/>
              <a:gd name="connsiteX43" fmla="*/ 598714 w 1937657"/>
              <a:gd name="connsiteY43" fmla="*/ 1950639 h 2053145"/>
              <a:gd name="connsiteX44" fmla="*/ 631371 w 1937657"/>
              <a:gd name="connsiteY44" fmla="*/ 2005068 h 2053145"/>
              <a:gd name="connsiteX45" fmla="*/ 653143 w 1937657"/>
              <a:gd name="connsiteY45" fmla="*/ 2026839 h 2053145"/>
              <a:gd name="connsiteX46" fmla="*/ 674914 w 1937657"/>
              <a:gd name="connsiteY46" fmla="*/ 1907096 h 2053145"/>
              <a:gd name="connsiteX47" fmla="*/ 696686 w 1937657"/>
              <a:gd name="connsiteY47" fmla="*/ 1776468 h 2053145"/>
              <a:gd name="connsiteX48" fmla="*/ 751114 w 1937657"/>
              <a:gd name="connsiteY48" fmla="*/ 1732925 h 2053145"/>
              <a:gd name="connsiteX49" fmla="*/ 772886 w 1937657"/>
              <a:gd name="connsiteY49" fmla="*/ 1667611 h 2053145"/>
              <a:gd name="connsiteX50" fmla="*/ 816428 w 1937657"/>
              <a:gd name="connsiteY50" fmla="*/ 1656725 h 2053145"/>
              <a:gd name="connsiteX51" fmla="*/ 870857 w 1937657"/>
              <a:gd name="connsiteY51" fmla="*/ 1645839 h 2053145"/>
              <a:gd name="connsiteX52" fmla="*/ 903514 w 1937657"/>
              <a:gd name="connsiteY52" fmla="*/ 1634953 h 2053145"/>
              <a:gd name="connsiteX53" fmla="*/ 947057 w 1937657"/>
              <a:gd name="connsiteY53" fmla="*/ 1624068 h 2053145"/>
              <a:gd name="connsiteX54" fmla="*/ 1099457 w 1937657"/>
              <a:gd name="connsiteY54" fmla="*/ 1700268 h 2053145"/>
              <a:gd name="connsiteX55" fmla="*/ 1099457 w 1937657"/>
              <a:gd name="connsiteY55" fmla="*/ 1700268 h 2053145"/>
              <a:gd name="connsiteX56" fmla="*/ 1175657 w 1937657"/>
              <a:gd name="connsiteY56" fmla="*/ 1776468 h 2053145"/>
              <a:gd name="connsiteX57" fmla="*/ 1208314 w 1937657"/>
              <a:gd name="connsiteY57" fmla="*/ 1809125 h 2053145"/>
              <a:gd name="connsiteX58" fmla="*/ 1219200 w 1937657"/>
              <a:gd name="connsiteY58" fmla="*/ 1841782 h 2053145"/>
              <a:gd name="connsiteX59" fmla="*/ 1251857 w 1937657"/>
              <a:gd name="connsiteY59" fmla="*/ 1830896 h 2053145"/>
              <a:gd name="connsiteX60" fmla="*/ 1295400 w 1937657"/>
              <a:gd name="connsiteY60" fmla="*/ 1809125 h 2053145"/>
              <a:gd name="connsiteX61" fmla="*/ 1295400 w 1937657"/>
              <a:gd name="connsiteY61" fmla="*/ 1743811 h 2053145"/>
              <a:gd name="connsiteX62" fmla="*/ 1273628 w 1937657"/>
              <a:gd name="connsiteY62" fmla="*/ 1656725 h 2053145"/>
              <a:gd name="connsiteX63" fmla="*/ 1262743 w 1937657"/>
              <a:gd name="connsiteY63" fmla="*/ 1536982 h 2053145"/>
              <a:gd name="connsiteX64" fmla="*/ 1240971 w 1937657"/>
              <a:gd name="connsiteY64" fmla="*/ 1471668 h 2053145"/>
              <a:gd name="connsiteX65" fmla="*/ 1186543 w 1937657"/>
              <a:gd name="connsiteY65" fmla="*/ 1406353 h 2053145"/>
              <a:gd name="connsiteX66" fmla="*/ 1132114 w 1937657"/>
              <a:gd name="connsiteY66" fmla="*/ 1384582 h 2053145"/>
              <a:gd name="connsiteX67" fmla="*/ 1066800 w 1937657"/>
              <a:gd name="connsiteY67" fmla="*/ 1351925 h 2053145"/>
              <a:gd name="connsiteX68" fmla="*/ 1045028 w 1937657"/>
              <a:gd name="connsiteY68" fmla="*/ 1330153 h 2053145"/>
              <a:gd name="connsiteX69" fmla="*/ 1045028 w 1937657"/>
              <a:gd name="connsiteY69" fmla="*/ 1232182 h 2053145"/>
              <a:gd name="connsiteX70" fmla="*/ 1110343 w 1937657"/>
              <a:gd name="connsiteY70" fmla="*/ 1210411 h 2053145"/>
              <a:gd name="connsiteX71" fmla="*/ 1132114 w 1937657"/>
              <a:gd name="connsiteY71" fmla="*/ 1188639 h 2053145"/>
              <a:gd name="connsiteX72" fmla="*/ 1197428 w 1937657"/>
              <a:gd name="connsiteY72" fmla="*/ 1166868 h 2053145"/>
              <a:gd name="connsiteX73" fmla="*/ 1219200 w 1937657"/>
              <a:gd name="connsiteY73" fmla="*/ 1145096 h 2053145"/>
              <a:gd name="connsiteX74" fmla="*/ 1240971 w 1937657"/>
              <a:gd name="connsiteY74" fmla="*/ 1112439 h 2053145"/>
              <a:gd name="connsiteX75" fmla="*/ 1306286 w 1937657"/>
              <a:gd name="connsiteY75" fmla="*/ 1068896 h 2053145"/>
              <a:gd name="connsiteX76" fmla="*/ 1371600 w 1937657"/>
              <a:gd name="connsiteY76" fmla="*/ 981811 h 2053145"/>
              <a:gd name="connsiteX77" fmla="*/ 1404257 w 1937657"/>
              <a:gd name="connsiteY77" fmla="*/ 970925 h 2053145"/>
              <a:gd name="connsiteX78" fmla="*/ 1436914 w 1937657"/>
              <a:gd name="connsiteY78" fmla="*/ 949153 h 2053145"/>
              <a:gd name="connsiteX79" fmla="*/ 1458686 w 1937657"/>
              <a:gd name="connsiteY79" fmla="*/ 916496 h 2053145"/>
              <a:gd name="connsiteX80" fmla="*/ 1556657 w 1937657"/>
              <a:gd name="connsiteY80" fmla="*/ 872953 h 2053145"/>
              <a:gd name="connsiteX81" fmla="*/ 1589314 w 1937657"/>
              <a:gd name="connsiteY81" fmla="*/ 862068 h 2053145"/>
              <a:gd name="connsiteX82" fmla="*/ 1611086 w 1937657"/>
              <a:gd name="connsiteY82" fmla="*/ 840296 h 2053145"/>
              <a:gd name="connsiteX83" fmla="*/ 1643743 w 1937657"/>
              <a:gd name="connsiteY83" fmla="*/ 829411 h 2053145"/>
              <a:gd name="connsiteX84" fmla="*/ 1676400 w 1937657"/>
              <a:gd name="connsiteY84" fmla="*/ 807639 h 2053145"/>
              <a:gd name="connsiteX85" fmla="*/ 1687286 w 1937657"/>
              <a:gd name="connsiteY85" fmla="*/ 774982 h 2053145"/>
              <a:gd name="connsiteX86" fmla="*/ 1719943 w 1937657"/>
              <a:gd name="connsiteY86" fmla="*/ 655239 h 2053145"/>
              <a:gd name="connsiteX87" fmla="*/ 1741714 w 1937657"/>
              <a:gd name="connsiteY87" fmla="*/ 611696 h 2053145"/>
              <a:gd name="connsiteX88" fmla="*/ 1785257 w 1937657"/>
              <a:gd name="connsiteY88" fmla="*/ 568153 h 2053145"/>
              <a:gd name="connsiteX89" fmla="*/ 1817914 w 1937657"/>
              <a:gd name="connsiteY89" fmla="*/ 491953 h 2053145"/>
              <a:gd name="connsiteX90" fmla="*/ 1861457 w 1937657"/>
              <a:gd name="connsiteY90" fmla="*/ 426639 h 2053145"/>
              <a:gd name="connsiteX91" fmla="*/ 1905000 w 1937657"/>
              <a:gd name="connsiteY91" fmla="*/ 361325 h 2053145"/>
              <a:gd name="connsiteX92" fmla="*/ 1915886 w 1937657"/>
              <a:gd name="connsiteY92" fmla="*/ 317782 h 2053145"/>
              <a:gd name="connsiteX93" fmla="*/ 1937657 w 1937657"/>
              <a:gd name="connsiteY93" fmla="*/ 252468 h 2053145"/>
              <a:gd name="connsiteX94" fmla="*/ 1915886 w 1937657"/>
              <a:gd name="connsiteY94" fmla="*/ 100068 h 2053145"/>
              <a:gd name="connsiteX95" fmla="*/ 1894114 w 1937657"/>
              <a:gd name="connsiteY95" fmla="*/ 78296 h 2053145"/>
              <a:gd name="connsiteX96" fmla="*/ 1774371 w 1937657"/>
              <a:gd name="connsiteY96" fmla="*/ 89182 h 2053145"/>
              <a:gd name="connsiteX97" fmla="*/ 1719943 w 1937657"/>
              <a:gd name="connsiteY97" fmla="*/ 176268 h 2053145"/>
              <a:gd name="connsiteX98" fmla="*/ 1709057 w 1937657"/>
              <a:gd name="connsiteY98" fmla="*/ 208925 h 2053145"/>
              <a:gd name="connsiteX99" fmla="*/ 1698171 w 1937657"/>
              <a:gd name="connsiteY99" fmla="*/ 372211 h 2053145"/>
              <a:gd name="connsiteX100" fmla="*/ 1676400 w 1937657"/>
              <a:gd name="connsiteY100" fmla="*/ 448411 h 2053145"/>
              <a:gd name="connsiteX101" fmla="*/ 1665514 w 1937657"/>
              <a:gd name="connsiteY101" fmla="*/ 655239 h 2053145"/>
              <a:gd name="connsiteX102" fmla="*/ 1611086 w 1937657"/>
              <a:gd name="connsiteY102" fmla="*/ 709668 h 2053145"/>
              <a:gd name="connsiteX103" fmla="*/ 1589314 w 1937657"/>
              <a:gd name="connsiteY103" fmla="*/ 731439 h 2053145"/>
              <a:gd name="connsiteX104" fmla="*/ 1567543 w 1937657"/>
              <a:gd name="connsiteY104" fmla="*/ 753211 h 2053145"/>
              <a:gd name="connsiteX105" fmla="*/ 1534886 w 1937657"/>
              <a:gd name="connsiteY105" fmla="*/ 764096 h 2053145"/>
              <a:gd name="connsiteX106" fmla="*/ 1524000 w 1937657"/>
              <a:gd name="connsiteY106" fmla="*/ 796753 h 2053145"/>
              <a:gd name="connsiteX107" fmla="*/ 1491343 w 1937657"/>
              <a:gd name="connsiteY107" fmla="*/ 818525 h 2053145"/>
              <a:gd name="connsiteX108" fmla="*/ 1469571 w 1937657"/>
              <a:gd name="connsiteY108" fmla="*/ 840296 h 2053145"/>
              <a:gd name="connsiteX109" fmla="*/ 1458686 w 1937657"/>
              <a:gd name="connsiteY109" fmla="*/ 872953 h 2053145"/>
              <a:gd name="connsiteX110" fmla="*/ 1393371 w 1937657"/>
              <a:gd name="connsiteY110" fmla="*/ 916496 h 2053145"/>
              <a:gd name="connsiteX111" fmla="*/ 1360714 w 1937657"/>
              <a:gd name="connsiteY111" fmla="*/ 927382 h 2053145"/>
              <a:gd name="connsiteX112" fmla="*/ 1295400 w 1937657"/>
              <a:gd name="connsiteY112" fmla="*/ 970925 h 2053145"/>
              <a:gd name="connsiteX113" fmla="*/ 1251857 w 1937657"/>
              <a:gd name="connsiteY113" fmla="*/ 1014468 h 2053145"/>
              <a:gd name="connsiteX114" fmla="*/ 1208314 w 1937657"/>
              <a:gd name="connsiteY114" fmla="*/ 1036239 h 2053145"/>
              <a:gd name="connsiteX115" fmla="*/ 1175657 w 1937657"/>
              <a:gd name="connsiteY115" fmla="*/ 1047125 h 2053145"/>
              <a:gd name="connsiteX116" fmla="*/ 1110343 w 1937657"/>
              <a:gd name="connsiteY116" fmla="*/ 1079782 h 2053145"/>
              <a:gd name="connsiteX117" fmla="*/ 1088571 w 1937657"/>
              <a:gd name="connsiteY117" fmla="*/ 1101553 h 2053145"/>
              <a:gd name="connsiteX118" fmla="*/ 979714 w 1937657"/>
              <a:gd name="connsiteY118" fmla="*/ 1134211 h 2053145"/>
              <a:gd name="connsiteX119" fmla="*/ 881743 w 1937657"/>
              <a:gd name="connsiteY119" fmla="*/ 1166868 h 2053145"/>
              <a:gd name="connsiteX120" fmla="*/ 849086 w 1937657"/>
              <a:gd name="connsiteY120" fmla="*/ 1177753 h 2053145"/>
              <a:gd name="connsiteX121" fmla="*/ 718457 w 1937657"/>
              <a:gd name="connsiteY121" fmla="*/ 1199525 h 2053145"/>
              <a:gd name="connsiteX122" fmla="*/ 478971 w 1937657"/>
              <a:gd name="connsiteY122" fmla="*/ 1155982 h 2053145"/>
              <a:gd name="connsiteX123" fmla="*/ 457200 w 1937657"/>
              <a:gd name="connsiteY123" fmla="*/ 1123325 h 2053145"/>
              <a:gd name="connsiteX124" fmla="*/ 435428 w 1937657"/>
              <a:gd name="connsiteY124" fmla="*/ 1101553 h 2053145"/>
              <a:gd name="connsiteX125" fmla="*/ 402771 w 1937657"/>
              <a:gd name="connsiteY125" fmla="*/ 1025353 h 2053145"/>
              <a:gd name="connsiteX126" fmla="*/ 381000 w 1937657"/>
              <a:gd name="connsiteY126" fmla="*/ 938268 h 2053145"/>
              <a:gd name="connsiteX127" fmla="*/ 413657 w 1937657"/>
              <a:gd name="connsiteY127" fmla="*/ 840296 h 2053145"/>
              <a:gd name="connsiteX128" fmla="*/ 457200 w 1937657"/>
              <a:gd name="connsiteY128" fmla="*/ 818525 h 2053145"/>
              <a:gd name="connsiteX129" fmla="*/ 489857 w 1937657"/>
              <a:gd name="connsiteY129" fmla="*/ 785868 h 2053145"/>
              <a:gd name="connsiteX130" fmla="*/ 533400 w 1937657"/>
              <a:gd name="connsiteY130" fmla="*/ 709668 h 2053145"/>
              <a:gd name="connsiteX131" fmla="*/ 544286 w 1937657"/>
              <a:gd name="connsiteY131" fmla="*/ 677011 h 2053145"/>
              <a:gd name="connsiteX132" fmla="*/ 609600 w 1937657"/>
              <a:gd name="connsiteY132" fmla="*/ 589925 h 2053145"/>
              <a:gd name="connsiteX133" fmla="*/ 631371 w 1937657"/>
              <a:gd name="connsiteY133" fmla="*/ 557268 h 2053145"/>
              <a:gd name="connsiteX134" fmla="*/ 729343 w 1937657"/>
              <a:gd name="connsiteY134" fmla="*/ 502839 h 2053145"/>
              <a:gd name="connsiteX135" fmla="*/ 794657 w 1937657"/>
              <a:gd name="connsiteY135" fmla="*/ 459296 h 2053145"/>
              <a:gd name="connsiteX136" fmla="*/ 838200 w 1937657"/>
              <a:gd name="connsiteY136" fmla="*/ 426639 h 2053145"/>
              <a:gd name="connsiteX137" fmla="*/ 870857 w 1937657"/>
              <a:gd name="connsiteY137" fmla="*/ 415753 h 2053145"/>
              <a:gd name="connsiteX138" fmla="*/ 903514 w 1937657"/>
              <a:gd name="connsiteY138" fmla="*/ 393982 h 2053145"/>
              <a:gd name="connsiteX139" fmla="*/ 925286 w 1937657"/>
              <a:gd name="connsiteY139" fmla="*/ 372211 h 2053145"/>
              <a:gd name="connsiteX140" fmla="*/ 957943 w 1937657"/>
              <a:gd name="connsiteY140" fmla="*/ 361325 h 2053145"/>
              <a:gd name="connsiteX141" fmla="*/ 979714 w 1937657"/>
              <a:gd name="connsiteY141" fmla="*/ 339553 h 2053145"/>
              <a:gd name="connsiteX142" fmla="*/ 1034143 w 1937657"/>
              <a:gd name="connsiteY142" fmla="*/ 306896 h 2053145"/>
              <a:gd name="connsiteX143" fmla="*/ 1077686 w 1937657"/>
              <a:gd name="connsiteY143" fmla="*/ 241582 h 2053145"/>
              <a:gd name="connsiteX144" fmla="*/ 1099457 w 1937657"/>
              <a:gd name="connsiteY144" fmla="*/ 176268 h 2053145"/>
              <a:gd name="connsiteX145" fmla="*/ 1001486 w 1937657"/>
              <a:gd name="connsiteY145" fmla="*/ 208925 h 2053145"/>
              <a:gd name="connsiteX146" fmla="*/ 968828 w 1937657"/>
              <a:gd name="connsiteY146" fmla="*/ 219811 h 2053145"/>
              <a:gd name="connsiteX147" fmla="*/ 914400 w 1937657"/>
              <a:gd name="connsiteY147" fmla="*/ 230696 h 2053145"/>
              <a:gd name="connsiteX148" fmla="*/ 838200 w 1937657"/>
              <a:gd name="connsiteY148" fmla="*/ 263353 h 2053145"/>
              <a:gd name="connsiteX149" fmla="*/ 794657 w 1937657"/>
              <a:gd name="connsiteY149" fmla="*/ 274239 h 2053145"/>
              <a:gd name="connsiteX150" fmla="*/ 685800 w 1937657"/>
              <a:gd name="connsiteY150" fmla="*/ 306896 h 2053145"/>
              <a:gd name="connsiteX151" fmla="*/ 631371 w 1937657"/>
              <a:gd name="connsiteY151" fmla="*/ 350439 h 2053145"/>
              <a:gd name="connsiteX152" fmla="*/ 598714 w 1937657"/>
              <a:gd name="connsiteY152" fmla="*/ 383096 h 2053145"/>
              <a:gd name="connsiteX153" fmla="*/ 566057 w 1937657"/>
              <a:gd name="connsiteY153" fmla="*/ 372211 h 2053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1937657" h="2053145">
                <a:moveTo>
                  <a:pt x="642257" y="383096"/>
                </a:moveTo>
                <a:cubicBezTo>
                  <a:pt x="606081" y="392140"/>
                  <a:pt x="593621" y="406666"/>
                  <a:pt x="566057" y="372211"/>
                </a:cubicBezTo>
                <a:cubicBezTo>
                  <a:pt x="558889" y="363251"/>
                  <a:pt x="562339" y="348513"/>
                  <a:pt x="555171" y="339553"/>
                </a:cubicBezTo>
                <a:cubicBezTo>
                  <a:pt x="546998" y="329337"/>
                  <a:pt x="532360" y="326397"/>
                  <a:pt x="522514" y="317782"/>
                </a:cubicBezTo>
                <a:cubicBezTo>
                  <a:pt x="503205" y="300886"/>
                  <a:pt x="486229" y="281496"/>
                  <a:pt x="468086" y="263353"/>
                </a:cubicBezTo>
                <a:lnTo>
                  <a:pt x="413657" y="208925"/>
                </a:lnTo>
                <a:lnTo>
                  <a:pt x="391886" y="176268"/>
                </a:lnTo>
                <a:cubicBezTo>
                  <a:pt x="384629" y="147239"/>
                  <a:pt x="386712" y="114079"/>
                  <a:pt x="370114" y="89182"/>
                </a:cubicBezTo>
                <a:cubicBezTo>
                  <a:pt x="362857" y="78296"/>
                  <a:pt x="354194" y="68227"/>
                  <a:pt x="348343" y="56525"/>
                </a:cubicBezTo>
                <a:cubicBezTo>
                  <a:pt x="320080" y="0"/>
                  <a:pt x="358210" y="44622"/>
                  <a:pt x="315686" y="2096"/>
                </a:cubicBezTo>
                <a:cubicBezTo>
                  <a:pt x="301172" y="5725"/>
                  <a:pt x="281120" y="1013"/>
                  <a:pt x="272143" y="12982"/>
                </a:cubicBezTo>
                <a:cubicBezTo>
                  <a:pt x="260030" y="29132"/>
                  <a:pt x="298388" y="60999"/>
                  <a:pt x="304800" y="67411"/>
                </a:cubicBezTo>
                <a:cubicBezTo>
                  <a:pt x="312057" y="89182"/>
                  <a:pt x="321005" y="110461"/>
                  <a:pt x="326571" y="132725"/>
                </a:cubicBezTo>
                <a:cubicBezTo>
                  <a:pt x="333828" y="161754"/>
                  <a:pt x="338881" y="191424"/>
                  <a:pt x="348343" y="219811"/>
                </a:cubicBezTo>
                <a:cubicBezTo>
                  <a:pt x="351971" y="230697"/>
                  <a:pt x="353324" y="242629"/>
                  <a:pt x="359228" y="252468"/>
                </a:cubicBezTo>
                <a:cubicBezTo>
                  <a:pt x="377452" y="282841"/>
                  <a:pt x="384302" y="270448"/>
                  <a:pt x="413657" y="285125"/>
                </a:cubicBezTo>
                <a:cubicBezTo>
                  <a:pt x="425359" y="290976"/>
                  <a:pt x="435428" y="299639"/>
                  <a:pt x="446314" y="306896"/>
                </a:cubicBezTo>
                <a:cubicBezTo>
                  <a:pt x="461347" y="351994"/>
                  <a:pt x="480527" y="365991"/>
                  <a:pt x="457200" y="404868"/>
                </a:cubicBezTo>
                <a:cubicBezTo>
                  <a:pt x="451919" y="413669"/>
                  <a:pt x="443442" y="420228"/>
                  <a:pt x="435428" y="426639"/>
                </a:cubicBezTo>
                <a:cubicBezTo>
                  <a:pt x="425212" y="434812"/>
                  <a:pt x="413657" y="441154"/>
                  <a:pt x="402771" y="448411"/>
                </a:cubicBezTo>
                <a:cubicBezTo>
                  <a:pt x="335762" y="548925"/>
                  <a:pt x="421273" y="425284"/>
                  <a:pt x="359228" y="502839"/>
                </a:cubicBezTo>
                <a:cubicBezTo>
                  <a:pt x="304289" y="571512"/>
                  <a:pt x="368261" y="504690"/>
                  <a:pt x="315686" y="557268"/>
                </a:cubicBezTo>
                <a:cubicBezTo>
                  <a:pt x="312057" y="568154"/>
                  <a:pt x="310704" y="580086"/>
                  <a:pt x="304800" y="589925"/>
                </a:cubicBezTo>
                <a:cubicBezTo>
                  <a:pt x="299519" y="598726"/>
                  <a:pt x="287071" y="602263"/>
                  <a:pt x="283028" y="611696"/>
                </a:cubicBezTo>
                <a:cubicBezTo>
                  <a:pt x="275740" y="628702"/>
                  <a:pt x="275771" y="647982"/>
                  <a:pt x="272143" y="666125"/>
                </a:cubicBezTo>
                <a:cubicBezTo>
                  <a:pt x="275771" y="833039"/>
                  <a:pt x="276219" y="1000053"/>
                  <a:pt x="283028" y="1166868"/>
                </a:cubicBezTo>
                <a:cubicBezTo>
                  <a:pt x="283496" y="1178333"/>
                  <a:pt x="292028" y="1188207"/>
                  <a:pt x="293914" y="1199525"/>
                </a:cubicBezTo>
                <a:cubicBezTo>
                  <a:pt x="299316" y="1231936"/>
                  <a:pt x="300153" y="1264968"/>
                  <a:pt x="304800" y="1297496"/>
                </a:cubicBezTo>
                <a:cubicBezTo>
                  <a:pt x="311043" y="1341196"/>
                  <a:pt x="326571" y="1428125"/>
                  <a:pt x="326571" y="1428125"/>
                </a:cubicBezTo>
                <a:cubicBezTo>
                  <a:pt x="322943" y="1515211"/>
                  <a:pt x="328940" y="1603234"/>
                  <a:pt x="315686" y="1689382"/>
                </a:cubicBezTo>
                <a:cubicBezTo>
                  <a:pt x="313697" y="1702313"/>
                  <a:pt x="293079" y="1702777"/>
                  <a:pt x="283028" y="1711153"/>
                </a:cubicBezTo>
                <a:cubicBezTo>
                  <a:pt x="271201" y="1721009"/>
                  <a:pt x="263359" y="1735546"/>
                  <a:pt x="250371" y="1743811"/>
                </a:cubicBezTo>
                <a:cubicBezTo>
                  <a:pt x="215249" y="1766161"/>
                  <a:pt x="172074" y="1786397"/>
                  <a:pt x="130628" y="1798239"/>
                </a:cubicBezTo>
                <a:cubicBezTo>
                  <a:pt x="116243" y="1802349"/>
                  <a:pt x="101600" y="1805496"/>
                  <a:pt x="87086" y="1809125"/>
                </a:cubicBezTo>
                <a:cubicBezTo>
                  <a:pt x="76200" y="1816382"/>
                  <a:pt x="66130" y="1825045"/>
                  <a:pt x="54428" y="1830896"/>
                </a:cubicBezTo>
                <a:cubicBezTo>
                  <a:pt x="44165" y="1836028"/>
                  <a:pt x="29885" y="1833668"/>
                  <a:pt x="21771" y="1841782"/>
                </a:cubicBezTo>
                <a:cubicBezTo>
                  <a:pt x="13657" y="1849896"/>
                  <a:pt x="13669" y="1863307"/>
                  <a:pt x="10886" y="1874439"/>
                </a:cubicBezTo>
                <a:cubicBezTo>
                  <a:pt x="6399" y="1892389"/>
                  <a:pt x="3629" y="1910725"/>
                  <a:pt x="0" y="1928868"/>
                </a:cubicBezTo>
                <a:cubicBezTo>
                  <a:pt x="3629" y="1943382"/>
                  <a:pt x="3463" y="1959421"/>
                  <a:pt x="10886" y="1972411"/>
                </a:cubicBezTo>
                <a:cubicBezTo>
                  <a:pt x="57020" y="2053145"/>
                  <a:pt x="167456" y="1998184"/>
                  <a:pt x="239486" y="1994182"/>
                </a:cubicBezTo>
                <a:cubicBezTo>
                  <a:pt x="338336" y="1969468"/>
                  <a:pt x="230388" y="1993972"/>
                  <a:pt x="413657" y="1972411"/>
                </a:cubicBezTo>
                <a:cubicBezTo>
                  <a:pt x="470093" y="1965772"/>
                  <a:pt x="456267" y="1963347"/>
                  <a:pt x="500743" y="1950639"/>
                </a:cubicBezTo>
                <a:cubicBezTo>
                  <a:pt x="515128" y="1946529"/>
                  <a:pt x="529772" y="1943382"/>
                  <a:pt x="544286" y="1939753"/>
                </a:cubicBezTo>
                <a:cubicBezTo>
                  <a:pt x="562429" y="1943382"/>
                  <a:pt x="581708" y="1943351"/>
                  <a:pt x="598714" y="1950639"/>
                </a:cubicBezTo>
                <a:cubicBezTo>
                  <a:pt x="628420" y="1963370"/>
                  <a:pt x="617442" y="1981853"/>
                  <a:pt x="631371" y="2005068"/>
                </a:cubicBezTo>
                <a:cubicBezTo>
                  <a:pt x="636651" y="2013869"/>
                  <a:pt x="645886" y="2019582"/>
                  <a:pt x="653143" y="2026839"/>
                </a:cubicBezTo>
                <a:cubicBezTo>
                  <a:pt x="672840" y="1967745"/>
                  <a:pt x="663724" y="2002211"/>
                  <a:pt x="674914" y="1907096"/>
                </a:cubicBezTo>
                <a:cubicBezTo>
                  <a:pt x="676069" y="1897282"/>
                  <a:pt x="679250" y="1805528"/>
                  <a:pt x="696686" y="1776468"/>
                </a:cubicBezTo>
                <a:cubicBezTo>
                  <a:pt x="707028" y="1759231"/>
                  <a:pt x="736279" y="1742815"/>
                  <a:pt x="751114" y="1732925"/>
                </a:cubicBezTo>
                <a:cubicBezTo>
                  <a:pt x="758371" y="1711154"/>
                  <a:pt x="750622" y="1673177"/>
                  <a:pt x="772886" y="1667611"/>
                </a:cubicBezTo>
                <a:cubicBezTo>
                  <a:pt x="787400" y="1663982"/>
                  <a:pt x="801824" y="1659971"/>
                  <a:pt x="816428" y="1656725"/>
                </a:cubicBezTo>
                <a:cubicBezTo>
                  <a:pt x="834490" y="1652711"/>
                  <a:pt x="852907" y="1650327"/>
                  <a:pt x="870857" y="1645839"/>
                </a:cubicBezTo>
                <a:cubicBezTo>
                  <a:pt x="881989" y="1643056"/>
                  <a:pt x="892481" y="1638105"/>
                  <a:pt x="903514" y="1634953"/>
                </a:cubicBezTo>
                <a:cubicBezTo>
                  <a:pt x="917899" y="1630843"/>
                  <a:pt x="932543" y="1627696"/>
                  <a:pt x="947057" y="1624068"/>
                </a:cubicBezTo>
                <a:cubicBezTo>
                  <a:pt x="1100556" y="1636859"/>
                  <a:pt x="1063869" y="1593501"/>
                  <a:pt x="1099457" y="1700268"/>
                </a:cubicBezTo>
                <a:lnTo>
                  <a:pt x="1099457" y="1700268"/>
                </a:lnTo>
                <a:lnTo>
                  <a:pt x="1175657" y="1776468"/>
                </a:lnTo>
                <a:lnTo>
                  <a:pt x="1208314" y="1809125"/>
                </a:lnTo>
                <a:cubicBezTo>
                  <a:pt x="1211943" y="1820011"/>
                  <a:pt x="1208937" y="1836651"/>
                  <a:pt x="1219200" y="1841782"/>
                </a:cubicBezTo>
                <a:cubicBezTo>
                  <a:pt x="1229463" y="1846913"/>
                  <a:pt x="1241310" y="1835416"/>
                  <a:pt x="1251857" y="1830896"/>
                </a:cubicBezTo>
                <a:cubicBezTo>
                  <a:pt x="1266772" y="1824504"/>
                  <a:pt x="1280886" y="1816382"/>
                  <a:pt x="1295400" y="1809125"/>
                </a:cubicBezTo>
                <a:cubicBezTo>
                  <a:pt x="1311366" y="1761228"/>
                  <a:pt x="1308463" y="1791708"/>
                  <a:pt x="1295400" y="1743811"/>
                </a:cubicBezTo>
                <a:cubicBezTo>
                  <a:pt x="1287527" y="1714943"/>
                  <a:pt x="1273628" y="1656725"/>
                  <a:pt x="1273628" y="1656725"/>
                </a:cubicBezTo>
                <a:cubicBezTo>
                  <a:pt x="1270000" y="1616811"/>
                  <a:pt x="1269708" y="1576451"/>
                  <a:pt x="1262743" y="1536982"/>
                </a:cubicBezTo>
                <a:cubicBezTo>
                  <a:pt x="1258755" y="1514382"/>
                  <a:pt x="1248228" y="1493439"/>
                  <a:pt x="1240971" y="1471668"/>
                </a:cubicBezTo>
                <a:cubicBezTo>
                  <a:pt x="1227000" y="1429756"/>
                  <a:pt x="1235073" y="1433314"/>
                  <a:pt x="1186543" y="1406353"/>
                </a:cubicBezTo>
                <a:cubicBezTo>
                  <a:pt x="1169462" y="1396863"/>
                  <a:pt x="1149592" y="1393321"/>
                  <a:pt x="1132114" y="1384582"/>
                </a:cubicBezTo>
                <a:cubicBezTo>
                  <a:pt x="1047699" y="1342376"/>
                  <a:pt x="1148890" y="1379289"/>
                  <a:pt x="1066800" y="1351925"/>
                </a:cubicBezTo>
                <a:cubicBezTo>
                  <a:pt x="1059543" y="1344668"/>
                  <a:pt x="1050308" y="1338954"/>
                  <a:pt x="1045028" y="1330153"/>
                </a:cubicBezTo>
                <a:cubicBezTo>
                  <a:pt x="1030164" y="1305379"/>
                  <a:pt x="1026486" y="1253373"/>
                  <a:pt x="1045028" y="1232182"/>
                </a:cubicBezTo>
                <a:cubicBezTo>
                  <a:pt x="1060140" y="1214911"/>
                  <a:pt x="1110343" y="1210411"/>
                  <a:pt x="1110343" y="1210411"/>
                </a:cubicBezTo>
                <a:cubicBezTo>
                  <a:pt x="1117600" y="1203154"/>
                  <a:pt x="1122934" y="1193229"/>
                  <a:pt x="1132114" y="1188639"/>
                </a:cubicBezTo>
                <a:cubicBezTo>
                  <a:pt x="1152640" y="1178376"/>
                  <a:pt x="1197428" y="1166868"/>
                  <a:pt x="1197428" y="1166868"/>
                </a:cubicBezTo>
                <a:cubicBezTo>
                  <a:pt x="1204685" y="1159611"/>
                  <a:pt x="1212789" y="1153110"/>
                  <a:pt x="1219200" y="1145096"/>
                </a:cubicBezTo>
                <a:cubicBezTo>
                  <a:pt x="1227373" y="1134880"/>
                  <a:pt x="1231125" y="1121054"/>
                  <a:pt x="1240971" y="1112439"/>
                </a:cubicBezTo>
                <a:cubicBezTo>
                  <a:pt x="1260663" y="1095208"/>
                  <a:pt x="1306286" y="1068896"/>
                  <a:pt x="1306286" y="1068896"/>
                </a:cubicBezTo>
                <a:cubicBezTo>
                  <a:pt x="1309892" y="1063487"/>
                  <a:pt x="1349223" y="995237"/>
                  <a:pt x="1371600" y="981811"/>
                </a:cubicBezTo>
                <a:cubicBezTo>
                  <a:pt x="1381439" y="975907"/>
                  <a:pt x="1393994" y="976057"/>
                  <a:pt x="1404257" y="970925"/>
                </a:cubicBezTo>
                <a:cubicBezTo>
                  <a:pt x="1415959" y="965074"/>
                  <a:pt x="1426028" y="956410"/>
                  <a:pt x="1436914" y="949153"/>
                </a:cubicBezTo>
                <a:cubicBezTo>
                  <a:pt x="1444171" y="938267"/>
                  <a:pt x="1449435" y="925747"/>
                  <a:pt x="1458686" y="916496"/>
                </a:cubicBezTo>
                <a:cubicBezTo>
                  <a:pt x="1484561" y="890621"/>
                  <a:pt x="1524323" y="883731"/>
                  <a:pt x="1556657" y="872953"/>
                </a:cubicBezTo>
                <a:lnTo>
                  <a:pt x="1589314" y="862068"/>
                </a:lnTo>
                <a:cubicBezTo>
                  <a:pt x="1596571" y="854811"/>
                  <a:pt x="1602285" y="845576"/>
                  <a:pt x="1611086" y="840296"/>
                </a:cubicBezTo>
                <a:cubicBezTo>
                  <a:pt x="1620925" y="834393"/>
                  <a:pt x="1633480" y="834543"/>
                  <a:pt x="1643743" y="829411"/>
                </a:cubicBezTo>
                <a:cubicBezTo>
                  <a:pt x="1655445" y="823560"/>
                  <a:pt x="1665514" y="814896"/>
                  <a:pt x="1676400" y="807639"/>
                </a:cubicBezTo>
                <a:cubicBezTo>
                  <a:pt x="1680029" y="796753"/>
                  <a:pt x="1684267" y="786052"/>
                  <a:pt x="1687286" y="774982"/>
                </a:cubicBezTo>
                <a:cubicBezTo>
                  <a:pt x="1691453" y="759704"/>
                  <a:pt x="1707413" y="684477"/>
                  <a:pt x="1719943" y="655239"/>
                </a:cubicBezTo>
                <a:cubicBezTo>
                  <a:pt x="1726335" y="640324"/>
                  <a:pt x="1731978" y="624678"/>
                  <a:pt x="1741714" y="611696"/>
                </a:cubicBezTo>
                <a:cubicBezTo>
                  <a:pt x="1754030" y="595275"/>
                  <a:pt x="1785257" y="568153"/>
                  <a:pt x="1785257" y="568153"/>
                </a:cubicBezTo>
                <a:cubicBezTo>
                  <a:pt x="1796518" y="534371"/>
                  <a:pt x="1797738" y="525579"/>
                  <a:pt x="1817914" y="491953"/>
                </a:cubicBezTo>
                <a:cubicBezTo>
                  <a:pt x="1831376" y="469516"/>
                  <a:pt x="1853182" y="451462"/>
                  <a:pt x="1861457" y="426639"/>
                </a:cubicBezTo>
                <a:cubicBezTo>
                  <a:pt x="1877211" y="379377"/>
                  <a:pt x="1864229" y="402096"/>
                  <a:pt x="1905000" y="361325"/>
                </a:cubicBezTo>
                <a:cubicBezTo>
                  <a:pt x="1908629" y="346811"/>
                  <a:pt x="1911587" y="332112"/>
                  <a:pt x="1915886" y="317782"/>
                </a:cubicBezTo>
                <a:cubicBezTo>
                  <a:pt x="1922480" y="295801"/>
                  <a:pt x="1937657" y="252468"/>
                  <a:pt x="1937657" y="252468"/>
                </a:cubicBezTo>
                <a:cubicBezTo>
                  <a:pt x="1930400" y="201668"/>
                  <a:pt x="1928332" y="149852"/>
                  <a:pt x="1915886" y="100068"/>
                </a:cubicBezTo>
                <a:cubicBezTo>
                  <a:pt x="1913397" y="90111"/>
                  <a:pt x="1904347" y="79083"/>
                  <a:pt x="1894114" y="78296"/>
                </a:cubicBezTo>
                <a:cubicBezTo>
                  <a:pt x="1854153" y="75222"/>
                  <a:pt x="1814285" y="85553"/>
                  <a:pt x="1774371" y="89182"/>
                </a:cubicBezTo>
                <a:cubicBezTo>
                  <a:pt x="1722619" y="123683"/>
                  <a:pt x="1745852" y="98541"/>
                  <a:pt x="1719943" y="176268"/>
                </a:cubicBezTo>
                <a:lnTo>
                  <a:pt x="1709057" y="208925"/>
                </a:lnTo>
                <a:cubicBezTo>
                  <a:pt x="1705428" y="263354"/>
                  <a:pt x="1703881" y="317961"/>
                  <a:pt x="1698171" y="372211"/>
                </a:cubicBezTo>
                <a:cubicBezTo>
                  <a:pt x="1696068" y="392191"/>
                  <a:pt x="1683147" y="428171"/>
                  <a:pt x="1676400" y="448411"/>
                </a:cubicBezTo>
                <a:cubicBezTo>
                  <a:pt x="1672771" y="517354"/>
                  <a:pt x="1682258" y="588262"/>
                  <a:pt x="1665514" y="655239"/>
                </a:cubicBezTo>
                <a:cubicBezTo>
                  <a:pt x="1659291" y="680131"/>
                  <a:pt x="1629229" y="691525"/>
                  <a:pt x="1611086" y="709668"/>
                </a:cubicBezTo>
                <a:lnTo>
                  <a:pt x="1589314" y="731439"/>
                </a:lnTo>
                <a:cubicBezTo>
                  <a:pt x="1582057" y="738696"/>
                  <a:pt x="1577280" y="749966"/>
                  <a:pt x="1567543" y="753211"/>
                </a:cubicBezTo>
                <a:lnTo>
                  <a:pt x="1534886" y="764096"/>
                </a:lnTo>
                <a:cubicBezTo>
                  <a:pt x="1531257" y="774982"/>
                  <a:pt x="1531168" y="787793"/>
                  <a:pt x="1524000" y="796753"/>
                </a:cubicBezTo>
                <a:cubicBezTo>
                  <a:pt x="1515827" y="806969"/>
                  <a:pt x="1501559" y="810352"/>
                  <a:pt x="1491343" y="818525"/>
                </a:cubicBezTo>
                <a:cubicBezTo>
                  <a:pt x="1483329" y="824936"/>
                  <a:pt x="1476828" y="833039"/>
                  <a:pt x="1469571" y="840296"/>
                </a:cubicBezTo>
                <a:cubicBezTo>
                  <a:pt x="1465943" y="851182"/>
                  <a:pt x="1464589" y="863114"/>
                  <a:pt x="1458686" y="872953"/>
                </a:cubicBezTo>
                <a:cubicBezTo>
                  <a:pt x="1445265" y="895321"/>
                  <a:pt x="1414748" y="907335"/>
                  <a:pt x="1393371" y="916496"/>
                </a:cubicBezTo>
                <a:cubicBezTo>
                  <a:pt x="1382824" y="921016"/>
                  <a:pt x="1370745" y="921809"/>
                  <a:pt x="1360714" y="927382"/>
                </a:cubicBezTo>
                <a:cubicBezTo>
                  <a:pt x="1337841" y="940089"/>
                  <a:pt x="1313902" y="952423"/>
                  <a:pt x="1295400" y="970925"/>
                </a:cubicBezTo>
                <a:cubicBezTo>
                  <a:pt x="1280886" y="985439"/>
                  <a:pt x="1270216" y="1005288"/>
                  <a:pt x="1251857" y="1014468"/>
                </a:cubicBezTo>
                <a:cubicBezTo>
                  <a:pt x="1237343" y="1021725"/>
                  <a:pt x="1223229" y="1029847"/>
                  <a:pt x="1208314" y="1036239"/>
                </a:cubicBezTo>
                <a:cubicBezTo>
                  <a:pt x="1197767" y="1040759"/>
                  <a:pt x="1185920" y="1041993"/>
                  <a:pt x="1175657" y="1047125"/>
                </a:cubicBezTo>
                <a:cubicBezTo>
                  <a:pt x="1091248" y="1089329"/>
                  <a:pt x="1192427" y="1052420"/>
                  <a:pt x="1110343" y="1079782"/>
                </a:cubicBezTo>
                <a:cubicBezTo>
                  <a:pt x="1103086" y="1087039"/>
                  <a:pt x="1097751" y="1096963"/>
                  <a:pt x="1088571" y="1101553"/>
                </a:cubicBezTo>
                <a:cubicBezTo>
                  <a:pt x="1050083" y="1120797"/>
                  <a:pt x="1018779" y="1122491"/>
                  <a:pt x="979714" y="1134211"/>
                </a:cubicBezTo>
                <a:cubicBezTo>
                  <a:pt x="979664" y="1134226"/>
                  <a:pt x="898096" y="1161417"/>
                  <a:pt x="881743" y="1166868"/>
                </a:cubicBezTo>
                <a:cubicBezTo>
                  <a:pt x="870857" y="1170496"/>
                  <a:pt x="860472" y="1176330"/>
                  <a:pt x="849086" y="1177753"/>
                </a:cubicBezTo>
                <a:cubicBezTo>
                  <a:pt x="747154" y="1190495"/>
                  <a:pt x="790381" y="1181544"/>
                  <a:pt x="718457" y="1199525"/>
                </a:cubicBezTo>
                <a:cubicBezTo>
                  <a:pt x="676957" y="1195157"/>
                  <a:pt x="535653" y="1212664"/>
                  <a:pt x="478971" y="1155982"/>
                </a:cubicBezTo>
                <a:cubicBezTo>
                  <a:pt x="469720" y="1146731"/>
                  <a:pt x="465373" y="1133541"/>
                  <a:pt x="457200" y="1123325"/>
                </a:cubicBezTo>
                <a:cubicBezTo>
                  <a:pt x="450789" y="1115311"/>
                  <a:pt x="442685" y="1108810"/>
                  <a:pt x="435428" y="1101553"/>
                </a:cubicBezTo>
                <a:cubicBezTo>
                  <a:pt x="412774" y="1010932"/>
                  <a:pt x="440359" y="1100531"/>
                  <a:pt x="402771" y="1025353"/>
                </a:cubicBezTo>
                <a:cubicBezTo>
                  <a:pt x="391615" y="1003041"/>
                  <a:pt x="385139" y="958964"/>
                  <a:pt x="381000" y="938268"/>
                </a:cubicBezTo>
                <a:cubicBezTo>
                  <a:pt x="386632" y="904477"/>
                  <a:pt x="384032" y="864983"/>
                  <a:pt x="413657" y="840296"/>
                </a:cubicBezTo>
                <a:cubicBezTo>
                  <a:pt x="426123" y="829907"/>
                  <a:pt x="442686" y="825782"/>
                  <a:pt x="457200" y="818525"/>
                </a:cubicBezTo>
                <a:cubicBezTo>
                  <a:pt x="468086" y="807639"/>
                  <a:pt x="480002" y="797695"/>
                  <a:pt x="489857" y="785868"/>
                </a:cubicBezTo>
                <a:cubicBezTo>
                  <a:pt x="505933" y="766577"/>
                  <a:pt x="524006" y="731586"/>
                  <a:pt x="533400" y="709668"/>
                </a:cubicBezTo>
                <a:cubicBezTo>
                  <a:pt x="537920" y="699121"/>
                  <a:pt x="538714" y="687042"/>
                  <a:pt x="544286" y="677011"/>
                </a:cubicBezTo>
                <a:cubicBezTo>
                  <a:pt x="613344" y="552705"/>
                  <a:pt x="561550" y="649986"/>
                  <a:pt x="609600" y="589925"/>
                </a:cubicBezTo>
                <a:cubicBezTo>
                  <a:pt x="617773" y="579709"/>
                  <a:pt x="621525" y="565883"/>
                  <a:pt x="631371" y="557268"/>
                </a:cubicBezTo>
                <a:cubicBezTo>
                  <a:pt x="677439" y="516958"/>
                  <a:pt x="684490" y="517791"/>
                  <a:pt x="729343" y="502839"/>
                </a:cubicBezTo>
                <a:cubicBezTo>
                  <a:pt x="805339" y="426843"/>
                  <a:pt x="721140" y="501306"/>
                  <a:pt x="794657" y="459296"/>
                </a:cubicBezTo>
                <a:cubicBezTo>
                  <a:pt x="810409" y="450295"/>
                  <a:pt x="822448" y="435640"/>
                  <a:pt x="838200" y="426639"/>
                </a:cubicBezTo>
                <a:cubicBezTo>
                  <a:pt x="848163" y="420946"/>
                  <a:pt x="860594" y="420885"/>
                  <a:pt x="870857" y="415753"/>
                </a:cubicBezTo>
                <a:cubicBezTo>
                  <a:pt x="882559" y="409902"/>
                  <a:pt x="893298" y="402155"/>
                  <a:pt x="903514" y="393982"/>
                </a:cubicBezTo>
                <a:cubicBezTo>
                  <a:pt x="911528" y="387571"/>
                  <a:pt x="916485" y="377491"/>
                  <a:pt x="925286" y="372211"/>
                </a:cubicBezTo>
                <a:cubicBezTo>
                  <a:pt x="935125" y="366307"/>
                  <a:pt x="947057" y="364954"/>
                  <a:pt x="957943" y="361325"/>
                </a:cubicBezTo>
                <a:cubicBezTo>
                  <a:pt x="965200" y="354068"/>
                  <a:pt x="970913" y="344833"/>
                  <a:pt x="979714" y="339553"/>
                </a:cubicBezTo>
                <a:cubicBezTo>
                  <a:pt x="1022338" y="313978"/>
                  <a:pt x="1004051" y="347018"/>
                  <a:pt x="1034143" y="306896"/>
                </a:cubicBezTo>
                <a:cubicBezTo>
                  <a:pt x="1049843" y="285963"/>
                  <a:pt x="1077686" y="241582"/>
                  <a:pt x="1077686" y="241582"/>
                </a:cubicBezTo>
                <a:cubicBezTo>
                  <a:pt x="1084943" y="219811"/>
                  <a:pt x="1121228" y="169011"/>
                  <a:pt x="1099457" y="176268"/>
                </a:cubicBezTo>
                <a:lnTo>
                  <a:pt x="1001486" y="208925"/>
                </a:lnTo>
                <a:cubicBezTo>
                  <a:pt x="990600" y="212554"/>
                  <a:pt x="980080" y="217561"/>
                  <a:pt x="968828" y="219811"/>
                </a:cubicBezTo>
                <a:cubicBezTo>
                  <a:pt x="950685" y="223439"/>
                  <a:pt x="932350" y="226209"/>
                  <a:pt x="914400" y="230696"/>
                </a:cubicBezTo>
                <a:cubicBezTo>
                  <a:pt x="860344" y="244210"/>
                  <a:pt x="900498" y="239991"/>
                  <a:pt x="838200" y="263353"/>
                </a:cubicBezTo>
                <a:cubicBezTo>
                  <a:pt x="824192" y="268606"/>
                  <a:pt x="808987" y="269940"/>
                  <a:pt x="794657" y="274239"/>
                </a:cubicBezTo>
                <a:cubicBezTo>
                  <a:pt x="662169" y="313987"/>
                  <a:pt x="786146" y="281811"/>
                  <a:pt x="685800" y="306896"/>
                </a:cubicBezTo>
                <a:cubicBezTo>
                  <a:pt x="622458" y="370238"/>
                  <a:pt x="713764" y="281778"/>
                  <a:pt x="631371" y="350439"/>
                </a:cubicBezTo>
                <a:cubicBezTo>
                  <a:pt x="619544" y="360294"/>
                  <a:pt x="609600" y="372210"/>
                  <a:pt x="598714" y="383096"/>
                </a:cubicBezTo>
                <a:lnTo>
                  <a:pt x="566057" y="372211"/>
                </a:lnTo>
              </a:path>
            </a:pathLst>
          </a:custGeom>
          <a:solidFill>
            <a:srgbClr val="FFC000"/>
          </a:solidFill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5606" name="Picture 2" descr="G:\01. Сайт .Архив\Клипарт\a83fcee6c4977973d89902a18323f763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86513" y="3716338"/>
            <a:ext cx="2757487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1"/>
          <p:cNvSpPr txBox="1">
            <a:spLocks noChangeArrowheads="1"/>
          </p:cNvSpPr>
          <p:nvPr/>
        </p:nvSpPr>
        <p:spPr bwMode="auto">
          <a:xfrm>
            <a:off x="250825" y="476250"/>
            <a:ext cx="85693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2. Воспринимая слова на слух, попытайтесь схематично зарисовать предметы, которые у вас ассоциируются с каждым цветом.  Голубой, фиолетовый, белый, чёрный, карий, розовый, красный, жёлтый.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288" y="2420938"/>
          <a:ext cx="7129462" cy="36099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2198"/>
                <a:gridCol w="1782198"/>
                <a:gridCol w="1782198"/>
                <a:gridCol w="1782198"/>
              </a:tblGrid>
              <a:tr h="165618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1860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8149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6648" name="Picture 2" descr="G:\01. Сайт .Архив\Клипарт\35018d4e05e53a1f8faa81cab09d2e26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53338" y="3573463"/>
            <a:ext cx="1490662" cy="296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G:\Разработки  2 класс 23-24\Холодова методички и уроки 2 класс\2 класс Умники и умницы новый\Умники и умницы 2 часть\3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025" y="404813"/>
            <a:ext cx="881697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3" descr="G:\01. Сайт .Архив\Клипарт\42359974c20fbb4cc1126abac4e6c39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3213100"/>
            <a:ext cx="3373438" cy="337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188913"/>
            <a:ext cx="8640762" cy="8302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4. Отгадайте, выполнив соответствующие математические действия, названия каких грибов зашифрованы.</a:t>
            </a:r>
            <a:endParaRPr lang="ru-RU" sz="2400" b="1" dirty="0"/>
          </a:p>
        </p:txBody>
      </p:sp>
      <p:sp>
        <p:nvSpPr>
          <p:cNvPr id="28674" name="Прямоугольник 2"/>
          <p:cNvSpPr>
            <a:spLocks noChangeArrowheads="1"/>
          </p:cNvSpPr>
          <p:nvPr/>
        </p:nvSpPr>
        <p:spPr bwMode="auto">
          <a:xfrm>
            <a:off x="323850" y="1341438"/>
            <a:ext cx="882015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 РЫБА + ЕЖИК =  (РЫЖИК)</a:t>
            </a:r>
          </a:p>
          <a:p>
            <a:endParaRPr lang="ru-RU" sz="2800" b="1">
              <a:latin typeface="Calibri" pitchFamily="34" charset="0"/>
            </a:endParaRPr>
          </a:p>
          <a:p>
            <a:r>
              <a:rPr lang="ru-RU" sz="2800" b="1">
                <a:latin typeface="Calibri" pitchFamily="34" charset="0"/>
              </a:rPr>
              <a:t> МАСКА + СЛОНЕНОК =   (МАСЛЕНОК)</a:t>
            </a:r>
          </a:p>
          <a:p>
            <a:endParaRPr lang="ru-RU" sz="2800" b="1">
              <a:latin typeface="Calibri" pitchFamily="34" charset="0"/>
            </a:endParaRPr>
          </a:p>
          <a:p>
            <a:r>
              <a:rPr lang="ru-RU" sz="2800" b="1">
                <a:latin typeface="Calibri" pitchFamily="34" charset="0"/>
              </a:rPr>
              <a:t> ЗАБОР + МОРКОВЬ + ДОМИК – ЗАМОРКДОМЬ = (БОРОВИК)</a:t>
            </a:r>
          </a:p>
          <a:p>
            <a:endParaRPr lang="ru-RU" sz="2800" b="1">
              <a:latin typeface="Calibri" pitchFamily="34" charset="0"/>
            </a:endParaRPr>
          </a:p>
          <a:p>
            <a:r>
              <a:rPr lang="ru-RU" sz="2800" b="1">
                <a:latin typeface="Calibri" pitchFamily="34" charset="0"/>
              </a:rPr>
              <a:t> ОЧКИ + ПЯТЬ + АКУЛА =  (ОПЯТА)</a:t>
            </a:r>
          </a:p>
          <a:p>
            <a:endParaRPr lang="ru-RU" sz="2800" b="1">
              <a:latin typeface="Calibri" pitchFamily="34" charset="0"/>
            </a:endParaRPr>
          </a:p>
          <a:p>
            <a:r>
              <a:rPr lang="ru-RU" sz="2800" b="1">
                <a:latin typeface="Calibri" pitchFamily="34" charset="0"/>
              </a:rPr>
              <a:t> МУХА + СОМ + МОРЕ =  (МУХОМОР)</a:t>
            </a:r>
          </a:p>
          <a:p>
            <a:endParaRPr lang="ru-RU" sz="2800" b="1">
              <a:latin typeface="Calibri" pitchFamily="34" charset="0"/>
            </a:endParaRPr>
          </a:p>
          <a:p>
            <a:r>
              <a:rPr lang="ru-RU" sz="2800" b="1">
                <a:latin typeface="Calibri" pitchFamily="34" charset="0"/>
              </a:rPr>
              <a:t> СЫР + НОЖ + СЕРЕЖКИ =  (СЫРОЕЖКИ)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16238" y="1412875"/>
            <a:ext cx="1943100" cy="431800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95738" y="2205038"/>
            <a:ext cx="2232025" cy="431800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0825" y="3573463"/>
            <a:ext cx="1944688" cy="431800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11638" y="4365625"/>
            <a:ext cx="1944687" cy="431800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140200" y="5229225"/>
            <a:ext cx="1944688" cy="431800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72000" y="6092825"/>
            <a:ext cx="1944688" cy="431800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681" name="TextBox 10"/>
          <p:cNvSpPr txBox="1">
            <a:spLocks noChangeArrowheads="1"/>
          </p:cNvSpPr>
          <p:nvPr/>
        </p:nvSpPr>
        <p:spPr bwMode="auto">
          <a:xfrm>
            <a:off x="6516688" y="6165850"/>
            <a:ext cx="24971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Calibri" pitchFamily="34" charset="0"/>
              </a:rPr>
              <a:t>Какой гриб лишний?</a:t>
            </a:r>
          </a:p>
        </p:txBody>
      </p:sp>
      <p:pic>
        <p:nvPicPr>
          <p:cNvPr id="28682" name="Picture 2" descr="G:\01. Сайт .Архив\Клипарт\35018d4e05e53a1f8faa81cab09d2e26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0650" y="620713"/>
            <a:ext cx="1195388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G:\Разработки  2 класс 23-24\Холодова методички и уроки 2 класс\2 класс Умники и умницы новый\Умники и умницы 2 часть\3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700213"/>
            <a:ext cx="8723312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79388" y="260350"/>
            <a:ext cx="8713787" cy="12001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5. Найди и вычеркни название животных. Слова могут быть написаны слева направо и справа налево.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Рисунки помогут тебе найти все названия.</a:t>
            </a:r>
            <a:endParaRPr lang="ru-RU" sz="2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Прямоугольник 1"/>
          <p:cNvSpPr>
            <a:spLocks noChangeArrowheads="1"/>
          </p:cNvSpPr>
          <p:nvPr/>
        </p:nvSpPr>
        <p:spPr bwMode="auto">
          <a:xfrm>
            <a:off x="539750" y="1268413"/>
            <a:ext cx="6408738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Пингвины-  жители пустыни,</a:t>
            </a:r>
          </a:p>
          <a:p>
            <a:r>
              <a:rPr lang="ru-RU" sz="2800" b="1">
                <a:latin typeface="Calibri" pitchFamily="34" charset="0"/>
              </a:rPr>
              <a:t>Ужата очень любят дыни,</a:t>
            </a:r>
          </a:p>
          <a:p>
            <a:r>
              <a:rPr lang="ru-RU" sz="2800" b="1">
                <a:latin typeface="Calibri" pitchFamily="34" charset="0"/>
              </a:rPr>
              <a:t>Шоферы знают толк в малине,</a:t>
            </a:r>
          </a:p>
          <a:p>
            <a:r>
              <a:rPr lang="ru-RU" sz="2800" b="1">
                <a:latin typeface="Calibri" pitchFamily="34" charset="0"/>
              </a:rPr>
              <a:t>Ребята ползают в трясине,</a:t>
            </a:r>
          </a:p>
          <a:p>
            <a:r>
              <a:rPr lang="ru-RU" sz="2800" b="1">
                <a:latin typeface="Calibri" pitchFamily="34" charset="0"/>
              </a:rPr>
              <a:t>Верблюды плавают на льдине,</a:t>
            </a:r>
          </a:p>
          <a:p>
            <a:r>
              <a:rPr lang="ru-RU" sz="2800" b="1">
                <a:latin typeface="Calibri" pitchFamily="34" charset="0"/>
              </a:rPr>
              <a:t>Медведи возят груз в машине.</a:t>
            </a:r>
          </a:p>
          <a:p>
            <a:r>
              <a:rPr lang="ru-RU" sz="2800" b="1">
                <a:latin typeface="Calibri" pitchFamily="34" charset="0"/>
              </a:rPr>
              <a:t>Неспешно ходит черепаха,</a:t>
            </a:r>
          </a:p>
          <a:p>
            <a:r>
              <a:rPr lang="ru-RU" sz="2800" b="1">
                <a:latin typeface="Calibri" pitchFamily="34" charset="0"/>
              </a:rPr>
              <a:t>Могучий еж не знает страха,</a:t>
            </a:r>
          </a:p>
          <a:p>
            <a:r>
              <a:rPr lang="ru-RU" sz="2800" b="1">
                <a:latin typeface="Calibri" pitchFamily="34" charset="0"/>
              </a:rPr>
              <a:t>Колючий лев в траве таится,</a:t>
            </a:r>
          </a:p>
          <a:p>
            <a:r>
              <a:rPr lang="ru-RU" sz="2800" b="1">
                <a:latin typeface="Calibri" pitchFamily="34" charset="0"/>
              </a:rPr>
              <a:t>За ним охотится лисица.</a:t>
            </a:r>
          </a:p>
          <a:p>
            <a:r>
              <a:rPr lang="ru-RU" sz="2800" b="1">
                <a:latin typeface="Calibri" pitchFamily="34" charset="0"/>
              </a:rPr>
              <a:t>Нет ни склада тут, ни лада…</a:t>
            </a:r>
          </a:p>
          <a:p>
            <a:r>
              <a:rPr lang="ru-RU" sz="2800" b="1">
                <a:latin typeface="Calibri" pitchFamily="34" charset="0"/>
              </a:rPr>
              <a:t>Переставьте все как надо!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0825" y="188913"/>
            <a:ext cx="8424863" cy="8302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6. «Путаница». Хорошо ли вы знаете повадки животных? Нет ни склада тут, ни лада… Переставьте всё как надо!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850" y="1412875"/>
            <a:ext cx="6192838" cy="50165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Верблюды-  жители пустыни,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Ребята очень любят дыни,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Медведи знают толк в малине,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Ужата ползают в трясине,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Пингвины плавают на льдине,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Шоферы возят груз в машине.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Неспешно ходит черепаха,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Могучий лев  не знает страха,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Колючий еж в траве таится,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За ним охотится лисица.</a:t>
            </a:r>
            <a:endParaRPr lang="ru-RU" sz="3200" b="1" dirty="0"/>
          </a:p>
        </p:txBody>
      </p:sp>
      <p:pic>
        <p:nvPicPr>
          <p:cNvPr id="30724" name="Picture 2" descr="G:\01. Сайт .Архив\Клипарт\35018d4e05e53a1f8faa81cab09d2e26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2125" y="2276475"/>
            <a:ext cx="2071688" cy="411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G:\Разработки  2 класс 23-24\Холодова методички и уроки 2 класс\2 класс Умники и умницы новый\Умники и умницы 2 часть\39.png"/>
          <p:cNvPicPr>
            <a:picLocks noChangeAspect="1" noChangeArrowheads="1"/>
          </p:cNvPicPr>
          <p:nvPr/>
        </p:nvPicPr>
        <p:blipFill>
          <a:blip r:embed="rId2"/>
          <a:srcRect l="11945" t="4619" b="71703"/>
          <a:stretch>
            <a:fillRect/>
          </a:stretch>
        </p:blipFill>
        <p:spPr bwMode="auto">
          <a:xfrm>
            <a:off x="179388" y="549275"/>
            <a:ext cx="86868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3" descr="G:\01. Сайт .Архив\Клипарт\42359974c20fbb4cc1126abac4e6c39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3716338"/>
            <a:ext cx="2941637" cy="294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>
          <a:xfrm>
            <a:off x="179388" y="1268413"/>
            <a:ext cx="2879725" cy="1512887"/>
          </a:xfrm>
          <a:prstGeom prst="cloudCallout">
            <a:avLst>
              <a:gd name="adj1" fmla="val -14500"/>
              <a:gd name="adj2" fmla="val 9293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solidFill>
                  <a:schemeClr val="tx1"/>
                </a:solidFill>
              </a:rPr>
              <a:t>Маугли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5472113" y="1341438"/>
            <a:ext cx="3671887" cy="1943100"/>
          </a:xfrm>
          <a:prstGeom prst="cloudCallout">
            <a:avLst>
              <a:gd name="adj1" fmla="val 5932"/>
              <a:gd name="adj2" fmla="val 96669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solidFill>
                  <a:schemeClr val="tx1"/>
                </a:solidFill>
              </a:rPr>
              <a:t>Багира</a:t>
            </a:r>
            <a:r>
              <a:rPr lang="ru-RU" sz="3600" b="1" dirty="0">
                <a:solidFill>
                  <a:schemeClr val="tx1"/>
                </a:solidFill>
              </a:rPr>
              <a:t>, Балу, </a:t>
            </a:r>
            <a:r>
              <a:rPr lang="ru-RU" sz="3600" b="1" dirty="0" err="1">
                <a:solidFill>
                  <a:schemeClr val="tx1"/>
                </a:solidFill>
              </a:rPr>
              <a:t>Каа</a:t>
            </a:r>
            <a:r>
              <a:rPr lang="ru-RU" sz="3600" b="1" dirty="0">
                <a:solidFill>
                  <a:schemeClr val="tx1"/>
                </a:solidFill>
              </a:rPr>
              <a:t>.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24584" name="Picture 8" descr="http://i043.radikal.ru/0908/9b/ffa4b58711f7t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501"/>
          <a:stretch>
            <a:fillRect/>
          </a:stretch>
        </p:blipFill>
        <p:spPr bwMode="auto">
          <a:xfrm>
            <a:off x="4716463" y="3716338"/>
            <a:ext cx="270668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12" descr="http://s59.radikal.ru/i164/0908/c7/d5e80184244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2492375"/>
            <a:ext cx="2352675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2" descr="http://www.arinasorokina.ru/wp-content/uploads/2012/05/clipart-90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375" y="4508500"/>
            <a:ext cx="180022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10" descr="http://s02.radikal.ru/i175/0908/f9/6467ceacc436t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600"/>
          <a:stretch>
            <a:fillRect/>
          </a:stretch>
        </p:blipFill>
        <p:spPr bwMode="auto">
          <a:xfrm>
            <a:off x="2195513" y="5540375"/>
            <a:ext cx="2376487" cy="131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979613" y="188913"/>
            <a:ext cx="5634037" cy="5222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</a:rPr>
              <a:t>Глазам своим не верить. Разминка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03575" y="981075"/>
            <a:ext cx="2947988" cy="4619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Кто были друзьями?</a:t>
            </a:r>
            <a:endParaRPr lang="ru-RU" sz="2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G:\Разработки  2 класс 23-24\Холодова методички и уроки 2 класс\2 класс Умники и умницы новый\Умники и умницы 2 часть\39.png"/>
          <p:cNvPicPr>
            <a:picLocks noChangeAspect="1" noChangeArrowheads="1"/>
          </p:cNvPicPr>
          <p:nvPr/>
        </p:nvPicPr>
        <p:blipFill>
          <a:blip r:embed="rId2"/>
          <a:srcRect l="11731" t="27214" r="3220" b="38962"/>
          <a:stretch>
            <a:fillRect/>
          </a:stretch>
        </p:blipFill>
        <p:spPr bwMode="auto">
          <a:xfrm>
            <a:off x="265113" y="620713"/>
            <a:ext cx="874395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333375"/>
            <a:ext cx="8569325" cy="13001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/>
              <a:t>9. Из спичек составь такую же фигуру. Переложи 4 спички так, чтобы получился четырёхугольник, состоящий из четырёх равных треугольников. Нарисуй его.</a:t>
            </a:r>
            <a:endParaRPr lang="ru-RU" sz="2400" b="1" dirty="0"/>
          </a:p>
        </p:txBody>
      </p:sp>
      <p:grpSp>
        <p:nvGrpSpPr>
          <p:cNvPr id="33794" name="Группа 4"/>
          <p:cNvGrpSpPr>
            <a:grpSpLocks/>
          </p:cNvGrpSpPr>
          <p:nvPr/>
        </p:nvGrpSpPr>
        <p:grpSpPr bwMode="auto">
          <a:xfrm rot="10800000">
            <a:off x="3779838" y="3213100"/>
            <a:ext cx="792162" cy="144463"/>
            <a:chOff x="2267744" y="3284984"/>
            <a:chExt cx="2016224" cy="288032"/>
          </a:xfrm>
        </p:grpSpPr>
        <p:sp>
          <p:nvSpPr>
            <p:cNvPr id="6" name="Овал 5"/>
            <p:cNvSpPr/>
            <p:nvPr/>
          </p:nvSpPr>
          <p:spPr>
            <a:xfrm>
              <a:off x="3710213" y="3284984"/>
              <a:ext cx="57779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2267744" y="3427418"/>
              <a:ext cx="1705104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795" name="Группа 8"/>
          <p:cNvGrpSpPr>
            <a:grpSpLocks/>
          </p:cNvGrpSpPr>
          <p:nvPr/>
        </p:nvGrpSpPr>
        <p:grpSpPr bwMode="auto">
          <a:xfrm rot="5400000">
            <a:off x="3816350" y="4473575"/>
            <a:ext cx="792163" cy="144463"/>
            <a:chOff x="2267744" y="3284984"/>
            <a:chExt cx="2016224" cy="288032"/>
          </a:xfrm>
        </p:grpSpPr>
        <p:sp>
          <p:nvSpPr>
            <p:cNvPr id="10" name="Овал 9"/>
            <p:cNvSpPr/>
            <p:nvPr/>
          </p:nvSpPr>
          <p:spPr>
            <a:xfrm>
              <a:off x="3706171" y="3284984"/>
              <a:ext cx="57779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 flipV="1">
              <a:off x="2267744" y="3427418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796" name="Группа 11"/>
          <p:cNvGrpSpPr>
            <a:grpSpLocks/>
          </p:cNvGrpSpPr>
          <p:nvPr/>
        </p:nvGrpSpPr>
        <p:grpSpPr bwMode="auto">
          <a:xfrm rot="5400000">
            <a:off x="3816351" y="3608387"/>
            <a:ext cx="792162" cy="144463"/>
            <a:chOff x="2267744" y="3284984"/>
            <a:chExt cx="2016224" cy="288032"/>
          </a:xfrm>
        </p:grpSpPr>
        <p:sp>
          <p:nvSpPr>
            <p:cNvPr id="13" name="Овал 12"/>
            <p:cNvSpPr/>
            <p:nvPr/>
          </p:nvSpPr>
          <p:spPr>
            <a:xfrm>
              <a:off x="3706173" y="3284984"/>
              <a:ext cx="577795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>
            <a:xfrm flipV="1">
              <a:off x="2267745" y="3427419"/>
              <a:ext cx="1705104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797" name="Группа 14"/>
          <p:cNvGrpSpPr>
            <a:grpSpLocks/>
          </p:cNvGrpSpPr>
          <p:nvPr/>
        </p:nvGrpSpPr>
        <p:grpSpPr bwMode="auto">
          <a:xfrm rot="5400000">
            <a:off x="3816350" y="5337175"/>
            <a:ext cx="792163" cy="144463"/>
            <a:chOff x="2267744" y="3284984"/>
            <a:chExt cx="2016224" cy="288032"/>
          </a:xfrm>
        </p:grpSpPr>
        <p:sp>
          <p:nvSpPr>
            <p:cNvPr id="16" name="Овал 15"/>
            <p:cNvSpPr/>
            <p:nvPr/>
          </p:nvSpPr>
          <p:spPr>
            <a:xfrm>
              <a:off x="3706171" y="3284984"/>
              <a:ext cx="57779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2267744" y="3427418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798" name="Группа 17"/>
          <p:cNvGrpSpPr>
            <a:grpSpLocks/>
          </p:cNvGrpSpPr>
          <p:nvPr/>
        </p:nvGrpSpPr>
        <p:grpSpPr bwMode="auto">
          <a:xfrm rot="6992813">
            <a:off x="4059237" y="2838451"/>
            <a:ext cx="792163" cy="144462"/>
            <a:chOff x="2267744" y="3284984"/>
            <a:chExt cx="2016224" cy="288032"/>
          </a:xfrm>
        </p:grpSpPr>
        <p:sp>
          <p:nvSpPr>
            <p:cNvPr id="19" name="Овал 18"/>
            <p:cNvSpPr/>
            <p:nvPr/>
          </p:nvSpPr>
          <p:spPr>
            <a:xfrm>
              <a:off x="3706134" y="3286578"/>
              <a:ext cx="577794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flipV="1">
              <a:off x="2265188" y="3430082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799" name="Группа 20"/>
          <p:cNvGrpSpPr>
            <a:grpSpLocks/>
          </p:cNvGrpSpPr>
          <p:nvPr/>
        </p:nvGrpSpPr>
        <p:grpSpPr bwMode="auto">
          <a:xfrm rot="3378577">
            <a:off x="3567112" y="2873376"/>
            <a:ext cx="792163" cy="144462"/>
            <a:chOff x="2267744" y="3284984"/>
            <a:chExt cx="2016224" cy="288032"/>
          </a:xfrm>
        </p:grpSpPr>
        <p:sp>
          <p:nvSpPr>
            <p:cNvPr id="22" name="Овал 21"/>
            <p:cNvSpPr/>
            <p:nvPr/>
          </p:nvSpPr>
          <p:spPr>
            <a:xfrm>
              <a:off x="3704168" y="3286743"/>
              <a:ext cx="57779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2265854" y="3430475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800" name="Группа 23"/>
          <p:cNvGrpSpPr>
            <a:grpSpLocks/>
          </p:cNvGrpSpPr>
          <p:nvPr/>
        </p:nvGrpSpPr>
        <p:grpSpPr bwMode="auto">
          <a:xfrm rot="10800000">
            <a:off x="3708400" y="2420938"/>
            <a:ext cx="792163" cy="144462"/>
            <a:chOff x="2267744" y="3284984"/>
            <a:chExt cx="2016224" cy="288032"/>
          </a:xfrm>
        </p:grpSpPr>
        <p:sp>
          <p:nvSpPr>
            <p:cNvPr id="25" name="Овал 24"/>
            <p:cNvSpPr/>
            <p:nvPr/>
          </p:nvSpPr>
          <p:spPr>
            <a:xfrm>
              <a:off x="3706171" y="3284984"/>
              <a:ext cx="57779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6" name="Прямая соединительная линия 25"/>
            <p:cNvCxnSpPr/>
            <p:nvPr/>
          </p:nvCxnSpPr>
          <p:spPr>
            <a:xfrm flipV="1">
              <a:off x="2263705" y="3427417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801" name="Группа 26"/>
          <p:cNvGrpSpPr>
            <a:grpSpLocks/>
          </p:cNvGrpSpPr>
          <p:nvPr/>
        </p:nvGrpSpPr>
        <p:grpSpPr bwMode="auto">
          <a:xfrm rot="-3031153">
            <a:off x="3547270" y="2053431"/>
            <a:ext cx="792162" cy="142875"/>
            <a:chOff x="2267744" y="3284984"/>
            <a:chExt cx="2016224" cy="288032"/>
          </a:xfrm>
        </p:grpSpPr>
        <p:sp>
          <p:nvSpPr>
            <p:cNvPr id="28" name="Овал 27"/>
            <p:cNvSpPr/>
            <p:nvPr/>
          </p:nvSpPr>
          <p:spPr>
            <a:xfrm>
              <a:off x="3707632" y="3283302"/>
              <a:ext cx="577795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9" name="Прямая соединительная линия 28"/>
            <p:cNvCxnSpPr/>
            <p:nvPr/>
          </p:nvCxnSpPr>
          <p:spPr>
            <a:xfrm flipV="1">
              <a:off x="2264143" y="3428351"/>
              <a:ext cx="1705104" cy="22403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802" name="Группа 29"/>
          <p:cNvGrpSpPr>
            <a:grpSpLocks/>
          </p:cNvGrpSpPr>
          <p:nvPr/>
        </p:nvGrpSpPr>
        <p:grpSpPr bwMode="auto">
          <a:xfrm rot="3709762">
            <a:off x="4066382" y="2085181"/>
            <a:ext cx="792162" cy="142875"/>
            <a:chOff x="2267744" y="3284984"/>
            <a:chExt cx="2016224" cy="288032"/>
          </a:xfrm>
        </p:grpSpPr>
        <p:sp>
          <p:nvSpPr>
            <p:cNvPr id="31" name="Овал 30"/>
            <p:cNvSpPr/>
            <p:nvPr/>
          </p:nvSpPr>
          <p:spPr>
            <a:xfrm>
              <a:off x="3702850" y="3283696"/>
              <a:ext cx="577795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2264624" y="3432176"/>
              <a:ext cx="1705104" cy="2240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Группа 32"/>
          <p:cNvGrpSpPr>
            <a:grpSpLocks/>
          </p:cNvGrpSpPr>
          <p:nvPr/>
        </p:nvGrpSpPr>
        <p:grpSpPr bwMode="auto">
          <a:xfrm rot="7508940">
            <a:off x="6550819" y="2858294"/>
            <a:ext cx="792163" cy="142875"/>
            <a:chOff x="2267744" y="3284984"/>
            <a:chExt cx="2016224" cy="288032"/>
          </a:xfrm>
        </p:grpSpPr>
        <p:sp>
          <p:nvSpPr>
            <p:cNvPr id="34" name="Овал 33"/>
            <p:cNvSpPr/>
            <p:nvPr/>
          </p:nvSpPr>
          <p:spPr>
            <a:xfrm>
              <a:off x="3705598" y="3287358"/>
              <a:ext cx="577794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35" name="Прямая соединительная линия 34"/>
            <p:cNvCxnSpPr/>
            <p:nvPr/>
          </p:nvCxnSpPr>
          <p:spPr>
            <a:xfrm flipV="1">
              <a:off x="2266293" y="3432954"/>
              <a:ext cx="1705102" cy="2240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Группа 35"/>
          <p:cNvGrpSpPr>
            <a:grpSpLocks/>
          </p:cNvGrpSpPr>
          <p:nvPr/>
        </p:nvGrpSpPr>
        <p:grpSpPr bwMode="auto">
          <a:xfrm rot="3378577">
            <a:off x="5967413" y="2862263"/>
            <a:ext cx="792162" cy="144462"/>
            <a:chOff x="2267744" y="3284984"/>
            <a:chExt cx="2016224" cy="288032"/>
          </a:xfrm>
        </p:grpSpPr>
        <p:sp>
          <p:nvSpPr>
            <p:cNvPr id="37" name="Овал 36"/>
            <p:cNvSpPr/>
            <p:nvPr/>
          </p:nvSpPr>
          <p:spPr>
            <a:xfrm>
              <a:off x="3704169" y="3286743"/>
              <a:ext cx="577795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>
            <a:xfrm flipV="1">
              <a:off x="2265854" y="3430477"/>
              <a:ext cx="1705104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Группа 38"/>
          <p:cNvGrpSpPr>
            <a:grpSpLocks/>
          </p:cNvGrpSpPr>
          <p:nvPr/>
        </p:nvGrpSpPr>
        <p:grpSpPr bwMode="auto">
          <a:xfrm rot="10800000">
            <a:off x="6227763" y="2492375"/>
            <a:ext cx="792162" cy="144463"/>
            <a:chOff x="2267744" y="3284984"/>
            <a:chExt cx="2016224" cy="288032"/>
          </a:xfrm>
        </p:grpSpPr>
        <p:sp>
          <p:nvSpPr>
            <p:cNvPr id="40" name="Овал 39"/>
            <p:cNvSpPr/>
            <p:nvPr/>
          </p:nvSpPr>
          <p:spPr>
            <a:xfrm>
              <a:off x="3706173" y="3284984"/>
              <a:ext cx="577795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41" name="Прямая соединительная линия 40"/>
            <p:cNvCxnSpPr/>
            <p:nvPr/>
          </p:nvCxnSpPr>
          <p:spPr>
            <a:xfrm flipV="1">
              <a:off x="2263702" y="3427418"/>
              <a:ext cx="1705104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41"/>
          <p:cNvGrpSpPr>
            <a:grpSpLocks/>
          </p:cNvGrpSpPr>
          <p:nvPr/>
        </p:nvGrpSpPr>
        <p:grpSpPr bwMode="auto">
          <a:xfrm rot="3709762">
            <a:off x="6515100" y="2155825"/>
            <a:ext cx="792163" cy="144463"/>
            <a:chOff x="2267744" y="3284984"/>
            <a:chExt cx="2016224" cy="288032"/>
          </a:xfrm>
        </p:grpSpPr>
        <p:sp>
          <p:nvSpPr>
            <p:cNvPr id="43" name="Овал 42"/>
            <p:cNvSpPr/>
            <p:nvPr/>
          </p:nvSpPr>
          <p:spPr>
            <a:xfrm>
              <a:off x="3702848" y="3283710"/>
              <a:ext cx="57779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44" name="Прямая соединительная линия 43"/>
            <p:cNvCxnSpPr/>
            <p:nvPr/>
          </p:nvCxnSpPr>
          <p:spPr>
            <a:xfrm flipV="1">
              <a:off x="2266531" y="3430930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Группа 44"/>
          <p:cNvGrpSpPr>
            <a:grpSpLocks/>
          </p:cNvGrpSpPr>
          <p:nvPr/>
        </p:nvGrpSpPr>
        <p:grpSpPr bwMode="auto">
          <a:xfrm rot="-3031153">
            <a:off x="5995987" y="2124076"/>
            <a:ext cx="792163" cy="144462"/>
            <a:chOff x="2267744" y="3284984"/>
            <a:chExt cx="2016224" cy="288032"/>
          </a:xfrm>
        </p:grpSpPr>
        <p:sp>
          <p:nvSpPr>
            <p:cNvPr id="46" name="Овал 45"/>
            <p:cNvSpPr/>
            <p:nvPr/>
          </p:nvSpPr>
          <p:spPr>
            <a:xfrm>
              <a:off x="3707633" y="3283320"/>
              <a:ext cx="577797" cy="28803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47" name="Прямая соединительная линия 46"/>
            <p:cNvCxnSpPr/>
            <p:nvPr/>
          </p:nvCxnSpPr>
          <p:spPr>
            <a:xfrm flipV="1">
              <a:off x="2264148" y="3429943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Группа 47"/>
          <p:cNvGrpSpPr>
            <a:grpSpLocks/>
          </p:cNvGrpSpPr>
          <p:nvPr/>
        </p:nvGrpSpPr>
        <p:grpSpPr bwMode="auto">
          <a:xfrm rot="10800000">
            <a:off x="5724525" y="3213100"/>
            <a:ext cx="792163" cy="144463"/>
            <a:chOff x="2267744" y="3284984"/>
            <a:chExt cx="2016224" cy="288032"/>
          </a:xfrm>
        </p:grpSpPr>
        <p:sp>
          <p:nvSpPr>
            <p:cNvPr id="49" name="Овал 48"/>
            <p:cNvSpPr/>
            <p:nvPr/>
          </p:nvSpPr>
          <p:spPr>
            <a:xfrm>
              <a:off x="3710213" y="3284984"/>
              <a:ext cx="577794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50" name="Прямая соединительная линия 49"/>
            <p:cNvCxnSpPr/>
            <p:nvPr/>
          </p:nvCxnSpPr>
          <p:spPr>
            <a:xfrm flipV="1">
              <a:off x="2267744" y="3427418"/>
              <a:ext cx="1705102" cy="18991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Группа 50"/>
          <p:cNvGrpSpPr>
            <a:grpSpLocks/>
          </p:cNvGrpSpPr>
          <p:nvPr/>
        </p:nvGrpSpPr>
        <p:grpSpPr bwMode="auto">
          <a:xfrm rot="7370629">
            <a:off x="5418137" y="2844801"/>
            <a:ext cx="792163" cy="144462"/>
            <a:chOff x="2267744" y="3284984"/>
            <a:chExt cx="2016224" cy="288032"/>
          </a:xfrm>
        </p:grpSpPr>
        <p:sp>
          <p:nvSpPr>
            <p:cNvPr id="52" name="Овал 51"/>
            <p:cNvSpPr/>
            <p:nvPr/>
          </p:nvSpPr>
          <p:spPr>
            <a:xfrm>
              <a:off x="3705323" y="3287149"/>
              <a:ext cx="577794" cy="28803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53" name="Прямая соединительная линия 52"/>
            <p:cNvCxnSpPr/>
            <p:nvPr/>
          </p:nvCxnSpPr>
          <p:spPr>
            <a:xfrm flipV="1">
              <a:off x="2265647" y="3429533"/>
              <a:ext cx="1705102" cy="18991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Группа 53"/>
          <p:cNvGrpSpPr>
            <a:grpSpLocks/>
          </p:cNvGrpSpPr>
          <p:nvPr/>
        </p:nvGrpSpPr>
        <p:grpSpPr bwMode="auto">
          <a:xfrm rot="7809728">
            <a:off x="5854701" y="3633787"/>
            <a:ext cx="792162" cy="144463"/>
            <a:chOff x="2267744" y="3284984"/>
            <a:chExt cx="2016224" cy="288032"/>
          </a:xfrm>
        </p:grpSpPr>
        <p:sp>
          <p:nvSpPr>
            <p:cNvPr id="55" name="Овал 54"/>
            <p:cNvSpPr/>
            <p:nvPr/>
          </p:nvSpPr>
          <p:spPr>
            <a:xfrm>
              <a:off x="3706595" y="3285530"/>
              <a:ext cx="577795" cy="28803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56" name="Прямая соединительная линия 55"/>
            <p:cNvCxnSpPr/>
            <p:nvPr/>
          </p:nvCxnSpPr>
          <p:spPr>
            <a:xfrm flipV="1">
              <a:off x="2267403" y="3429383"/>
              <a:ext cx="1705104" cy="18991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Группа 56"/>
          <p:cNvGrpSpPr>
            <a:grpSpLocks/>
          </p:cNvGrpSpPr>
          <p:nvPr/>
        </p:nvGrpSpPr>
        <p:grpSpPr bwMode="auto">
          <a:xfrm rot="3764633">
            <a:off x="5357812" y="3597276"/>
            <a:ext cx="792163" cy="144462"/>
            <a:chOff x="2267744" y="3284984"/>
            <a:chExt cx="2016224" cy="288032"/>
          </a:xfrm>
        </p:grpSpPr>
        <p:sp>
          <p:nvSpPr>
            <p:cNvPr id="58" name="Овал 57"/>
            <p:cNvSpPr/>
            <p:nvPr/>
          </p:nvSpPr>
          <p:spPr>
            <a:xfrm>
              <a:off x="3704363" y="3286098"/>
              <a:ext cx="577797" cy="28803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59" name="Прямая соединительная линия 58"/>
            <p:cNvCxnSpPr/>
            <p:nvPr/>
          </p:nvCxnSpPr>
          <p:spPr>
            <a:xfrm flipV="1">
              <a:off x="2265043" y="3428625"/>
              <a:ext cx="1705102" cy="18991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812" name="Picture 2" descr="G:\01. Сайт .Архив\Клипарт\5676f1b5d20801d9d5d8a03074c515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933825"/>
            <a:ext cx="2325688" cy="232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115888"/>
            <a:ext cx="8569325" cy="108108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/>
              <a:t>Составь из спичек такую же фигуру. Переложи 2 спички так, чтобы стало четыре равных треугольника.</a:t>
            </a:r>
            <a:endParaRPr lang="ru-RU" sz="2400" b="1" dirty="0"/>
          </a:p>
        </p:txBody>
      </p:sp>
      <p:grpSp>
        <p:nvGrpSpPr>
          <p:cNvPr id="34818" name="Группа 5"/>
          <p:cNvGrpSpPr>
            <a:grpSpLocks/>
          </p:cNvGrpSpPr>
          <p:nvPr/>
        </p:nvGrpSpPr>
        <p:grpSpPr bwMode="auto">
          <a:xfrm rot="7508940">
            <a:off x="3382962" y="4946651"/>
            <a:ext cx="792163" cy="144462"/>
            <a:chOff x="2267744" y="3284984"/>
            <a:chExt cx="2016224" cy="288032"/>
          </a:xfrm>
        </p:grpSpPr>
        <p:sp>
          <p:nvSpPr>
            <p:cNvPr id="7" name="Овал 6"/>
            <p:cNvSpPr/>
            <p:nvPr/>
          </p:nvSpPr>
          <p:spPr>
            <a:xfrm>
              <a:off x="3705595" y="3287330"/>
              <a:ext cx="577794" cy="28803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>
            <a:xfrm flipV="1">
              <a:off x="2267267" y="3430081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819" name="Группа 8"/>
          <p:cNvGrpSpPr>
            <a:grpSpLocks/>
          </p:cNvGrpSpPr>
          <p:nvPr/>
        </p:nvGrpSpPr>
        <p:grpSpPr bwMode="auto">
          <a:xfrm rot="3569411">
            <a:off x="3935412" y="4959351"/>
            <a:ext cx="792163" cy="144462"/>
            <a:chOff x="2267744" y="3284984"/>
            <a:chExt cx="2016224" cy="288032"/>
          </a:xfrm>
        </p:grpSpPr>
        <p:sp>
          <p:nvSpPr>
            <p:cNvPr id="10" name="Овал 9"/>
            <p:cNvSpPr/>
            <p:nvPr/>
          </p:nvSpPr>
          <p:spPr>
            <a:xfrm>
              <a:off x="3704183" y="3285417"/>
              <a:ext cx="577794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 flipV="1">
              <a:off x="2264014" y="3428634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820" name="Группа 11"/>
          <p:cNvGrpSpPr>
            <a:grpSpLocks/>
          </p:cNvGrpSpPr>
          <p:nvPr/>
        </p:nvGrpSpPr>
        <p:grpSpPr bwMode="auto">
          <a:xfrm rot="5400000">
            <a:off x="3671888" y="4113213"/>
            <a:ext cx="792162" cy="144462"/>
            <a:chOff x="2267744" y="3284984"/>
            <a:chExt cx="2016224" cy="288032"/>
          </a:xfrm>
        </p:grpSpPr>
        <p:sp>
          <p:nvSpPr>
            <p:cNvPr id="13" name="Овал 12"/>
            <p:cNvSpPr/>
            <p:nvPr/>
          </p:nvSpPr>
          <p:spPr>
            <a:xfrm>
              <a:off x="3706173" y="3284984"/>
              <a:ext cx="577795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>
            <a:xfrm flipV="1">
              <a:off x="2267744" y="3427417"/>
              <a:ext cx="1705104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821" name="Группа 14"/>
          <p:cNvGrpSpPr>
            <a:grpSpLocks/>
          </p:cNvGrpSpPr>
          <p:nvPr/>
        </p:nvGrpSpPr>
        <p:grpSpPr bwMode="auto">
          <a:xfrm rot="7508940">
            <a:off x="3959225" y="3362325"/>
            <a:ext cx="792163" cy="144463"/>
            <a:chOff x="2267744" y="3284984"/>
            <a:chExt cx="2016224" cy="288032"/>
          </a:xfrm>
        </p:grpSpPr>
        <p:sp>
          <p:nvSpPr>
            <p:cNvPr id="16" name="Овал 15"/>
            <p:cNvSpPr/>
            <p:nvPr/>
          </p:nvSpPr>
          <p:spPr>
            <a:xfrm>
              <a:off x="3705599" y="3287332"/>
              <a:ext cx="577794" cy="28803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2267270" y="3430082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822" name="Группа 17"/>
          <p:cNvGrpSpPr>
            <a:grpSpLocks/>
          </p:cNvGrpSpPr>
          <p:nvPr/>
        </p:nvGrpSpPr>
        <p:grpSpPr bwMode="auto">
          <a:xfrm rot="3569411">
            <a:off x="3430587" y="3375026"/>
            <a:ext cx="792163" cy="144462"/>
            <a:chOff x="2267744" y="3284984"/>
            <a:chExt cx="2016224" cy="288032"/>
          </a:xfrm>
        </p:grpSpPr>
        <p:sp>
          <p:nvSpPr>
            <p:cNvPr id="19" name="Овал 18"/>
            <p:cNvSpPr/>
            <p:nvPr/>
          </p:nvSpPr>
          <p:spPr>
            <a:xfrm>
              <a:off x="3704183" y="3285417"/>
              <a:ext cx="577794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flipV="1">
              <a:off x="2264014" y="3428634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823" name="Группа 20"/>
          <p:cNvGrpSpPr>
            <a:grpSpLocks/>
          </p:cNvGrpSpPr>
          <p:nvPr/>
        </p:nvGrpSpPr>
        <p:grpSpPr bwMode="auto">
          <a:xfrm>
            <a:off x="4140200" y="2924175"/>
            <a:ext cx="792163" cy="144463"/>
            <a:chOff x="2267744" y="3284984"/>
            <a:chExt cx="2016224" cy="288032"/>
          </a:xfrm>
        </p:grpSpPr>
        <p:sp>
          <p:nvSpPr>
            <p:cNvPr id="22" name="Овал 21"/>
            <p:cNvSpPr/>
            <p:nvPr/>
          </p:nvSpPr>
          <p:spPr>
            <a:xfrm>
              <a:off x="3706171" y="3284984"/>
              <a:ext cx="57779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2267744" y="3430582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824" name="Группа 23"/>
          <p:cNvGrpSpPr>
            <a:grpSpLocks/>
          </p:cNvGrpSpPr>
          <p:nvPr/>
        </p:nvGrpSpPr>
        <p:grpSpPr bwMode="auto">
          <a:xfrm>
            <a:off x="3276600" y="2924175"/>
            <a:ext cx="790575" cy="144463"/>
            <a:chOff x="2267744" y="3284984"/>
            <a:chExt cx="2016224" cy="288032"/>
          </a:xfrm>
        </p:grpSpPr>
        <p:sp>
          <p:nvSpPr>
            <p:cNvPr id="25" name="Овал 24"/>
            <p:cNvSpPr/>
            <p:nvPr/>
          </p:nvSpPr>
          <p:spPr>
            <a:xfrm>
              <a:off x="3709061" y="3284984"/>
              <a:ext cx="57490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6" name="Прямая соединительная линия 25"/>
            <p:cNvCxnSpPr/>
            <p:nvPr/>
          </p:nvCxnSpPr>
          <p:spPr>
            <a:xfrm flipV="1">
              <a:off x="2267744" y="3430582"/>
              <a:ext cx="1704480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825" name="Группа 26"/>
          <p:cNvGrpSpPr>
            <a:grpSpLocks/>
          </p:cNvGrpSpPr>
          <p:nvPr/>
        </p:nvGrpSpPr>
        <p:grpSpPr bwMode="auto">
          <a:xfrm>
            <a:off x="3708400" y="2349500"/>
            <a:ext cx="792163" cy="142875"/>
            <a:chOff x="2267744" y="3284984"/>
            <a:chExt cx="2016224" cy="288032"/>
          </a:xfrm>
        </p:grpSpPr>
        <p:sp>
          <p:nvSpPr>
            <p:cNvPr id="28" name="Овал 27"/>
            <p:cNvSpPr/>
            <p:nvPr/>
          </p:nvSpPr>
          <p:spPr>
            <a:xfrm>
              <a:off x="3706171" y="3284984"/>
              <a:ext cx="57779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9" name="Прямая соединительная линия 28"/>
            <p:cNvCxnSpPr/>
            <p:nvPr/>
          </p:nvCxnSpPr>
          <p:spPr>
            <a:xfrm flipV="1">
              <a:off x="2267744" y="3429001"/>
              <a:ext cx="1705102" cy="2240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826" name="Группа 29"/>
          <p:cNvGrpSpPr>
            <a:grpSpLocks/>
          </p:cNvGrpSpPr>
          <p:nvPr/>
        </p:nvGrpSpPr>
        <p:grpSpPr bwMode="auto">
          <a:xfrm rot="8209013">
            <a:off x="3001963" y="2671763"/>
            <a:ext cx="792162" cy="144462"/>
            <a:chOff x="2267744" y="3284984"/>
            <a:chExt cx="2016224" cy="288032"/>
          </a:xfrm>
        </p:grpSpPr>
        <p:sp>
          <p:nvSpPr>
            <p:cNvPr id="31" name="Овал 30"/>
            <p:cNvSpPr/>
            <p:nvPr/>
          </p:nvSpPr>
          <p:spPr>
            <a:xfrm>
              <a:off x="3704542" y="3287305"/>
              <a:ext cx="577795" cy="28803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2266425" y="3427881"/>
              <a:ext cx="1705104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827" name="Группа 32"/>
          <p:cNvGrpSpPr>
            <a:grpSpLocks/>
          </p:cNvGrpSpPr>
          <p:nvPr/>
        </p:nvGrpSpPr>
        <p:grpSpPr bwMode="auto">
          <a:xfrm rot="2899503">
            <a:off x="4421188" y="2620963"/>
            <a:ext cx="792162" cy="144462"/>
            <a:chOff x="2267744" y="3284984"/>
            <a:chExt cx="2016224" cy="288032"/>
          </a:xfrm>
        </p:grpSpPr>
        <p:sp>
          <p:nvSpPr>
            <p:cNvPr id="34" name="Овал 33"/>
            <p:cNvSpPr/>
            <p:nvPr/>
          </p:nvSpPr>
          <p:spPr>
            <a:xfrm>
              <a:off x="3702348" y="3283812"/>
              <a:ext cx="577795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35" name="Прямая соединительная линия 34"/>
            <p:cNvCxnSpPr/>
            <p:nvPr/>
          </p:nvCxnSpPr>
          <p:spPr>
            <a:xfrm flipV="1">
              <a:off x="2263742" y="3429008"/>
              <a:ext cx="1705104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Группа 35"/>
          <p:cNvGrpSpPr>
            <a:grpSpLocks/>
          </p:cNvGrpSpPr>
          <p:nvPr/>
        </p:nvGrpSpPr>
        <p:grpSpPr bwMode="auto">
          <a:xfrm>
            <a:off x="6011863" y="2924175"/>
            <a:ext cx="792162" cy="144463"/>
            <a:chOff x="2267744" y="3284984"/>
            <a:chExt cx="2016224" cy="288032"/>
          </a:xfrm>
        </p:grpSpPr>
        <p:sp>
          <p:nvSpPr>
            <p:cNvPr id="37" name="Овал 36"/>
            <p:cNvSpPr/>
            <p:nvPr/>
          </p:nvSpPr>
          <p:spPr>
            <a:xfrm>
              <a:off x="3706173" y="3284984"/>
              <a:ext cx="577795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>
            <a:xfrm flipV="1">
              <a:off x="2267744" y="3430582"/>
              <a:ext cx="1705104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Группа 38"/>
          <p:cNvGrpSpPr>
            <a:grpSpLocks/>
          </p:cNvGrpSpPr>
          <p:nvPr/>
        </p:nvGrpSpPr>
        <p:grpSpPr bwMode="auto">
          <a:xfrm>
            <a:off x="6875463" y="2924175"/>
            <a:ext cx="792162" cy="144463"/>
            <a:chOff x="2267744" y="3284984"/>
            <a:chExt cx="2016224" cy="288032"/>
          </a:xfrm>
        </p:grpSpPr>
        <p:sp>
          <p:nvSpPr>
            <p:cNvPr id="40" name="Овал 39"/>
            <p:cNvSpPr/>
            <p:nvPr/>
          </p:nvSpPr>
          <p:spPr>
            <a:xfrm>
              <a:off x="3706173" y="3284984"/>
              <a:ext cx="577795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41" name="Прямая соединительная линия 40"/>
            <p:cNvCxnSpPr/>
            <p:nvPr/>
          </p:nvCxnSpPr>
          <p:spPr>
            <a:xfrm flipV="1">
              <a:off x="2267744" y="3430582"/>
              <a:ext cx="1705104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41"/>
          <p:cNvGrpSpPr>
            <a:grpSpLocks/>
          </p:cNvGrpSpPr>
          <p:nvPr/>
        </p:nvGrpSpPr>
        <p:grpSpPr bwMode="auto">
          <a:xfrm rot="8209013">
            <a:off x="5738813" y="2600325"/>
            <a:ext cx="792162" cy="144463"/>
            <a:chOff x="2267744" y="3284984"/>
            <a:chExt cx="2016224" cy="288032"/>
          </a:xfrm>
        </p:grpSpPr>
        <p:sp>
          <p:nvSpPr>
            <p:cNvPr id="43" name="Овал 42"/>
            <p:cNvSpPr/>
            <p:nvPr/>
          </p:nvSpPr>
          <p:spPr>
            <a:xfrm>
              <a:off x="3704542" y="3287307"/>
              <a:ext cx="577795" cy="28803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44" name="Прямая соединительная линия 43"/>
            <p:cNvCxnSpPr/>
            <p:nvPr/>
          </p:nvCxnSpPr>
          <p:spPr>
            <a:xfrm flipV="1">
              <a:off x="2266424" y="3427882"/>
              <a:ext cx="1705104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Группа 44"/>
          <p:cNvGrpSpPr>
            <a:grpSpLocks/>
          </p:cNvGrpSpPr>
          <p:nvPr/>
        </p:nvGrpSpPr>
        <p:grpSpPr bwMode="auto">
          <a:xfrm>
            <a:off x="6443663" y="2276475"/>
            <a:ext cx="792162" cy="144463"/>
            <a:chOff x="2267744" y="3284984"/>
            <a:chExt cx="2016224" cy="288032"/>
          </a:xfrm>
        </p:grpSpPr>
        <p:sp>
          <p:nvSpPr>
            <p:cNvPr id="46" name="Овал 45"/>
            <p:cNvSpPr/>
            <p:nvPr/>
          </p:nvSpPr>
          <p:spPr>
            <a:xfrm>
              <a:off x="3706173" y="3284984"/>
              <a:ext cx="577795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47" name="Прямая соединительная линия 46"/>
            <p:cNvCxnSpPr/>
            <p:nvPr/>
          </p:nvCxnSpPr>
          <p:spPr>
            <a:xfrm flipV="1">
              <a:off x="2267744" y="3430582"/>
              <a:ext cx="1705104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Группа 47"/>
          <p:cNvGrpSpPr>
            <a:grpSpLocks/>
          </p:cNvGrpSpPr>
          <p:nvPr/>
        </p:nvGrpSpPr>
        <p:grpSpPr bwMode="auto">
          <a:xfrm rot="2899503">
            <a:off x="7157245" y="2621756"/>
            <a:ext cx="792162" cy="142875"/>
            <a:chOff x="2267744" y="3284984"/>
            <a:chExt cx="2016224" cy="288032"/>
          </a:xfrm>
        </p:grpSpPr>
        <p:sp>
          <p:nvSpPr>
            <p:cNvPr id="49" name="Овал 48"/>
            <p:cNvSpPr/>
            <p:nvPr/>
          </p:nvSpPr>
          <p:spPr>
            <a:xfrm>
              <a:off x="3702348" y="3283799"/>
              <a:ext cx="577795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50" name="Прямая соединительная линия 49"/>
            <p:cNvCxnSpPr/>
            <p:nvPr/>
          </p:nvCxnSpPr>
          <p:spPr>
            <a:xfrm flipV="1">
              <a:off x="2264074" y="3431931"/>
              <a:ext cx="1705104" cy="2240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Группа 50"/>
          <p:cNvGrpSpPr>
            <a:grpSpLocks/>
          </p:cNvGrpSpPr>
          <p:nvPr/>
        </p:nvGrpSpPr>
        <p:grpSpPr bwMode="auto">
          <a:xfrm rot="7508940">
            <a:off x="6694487" y="3362326"/>
            <a:ext cx="792163" cy="144462"/>
            <a:chOff x="2267744" y="3284984"/>
            <a:chExt cx="2016224" cy="288032"/>
          </a:xfrm>
        </p:grpSpPr>
        <p:sp>
          <p:nvSpPr>
            <p:cNvPr id="52" name="Овал 51"/>
            <p:cNvSpPr/>
            <p:nvPr/>
          </p:nvSpPr>
          <p:spPr>
            <a:xfrm>
              <a:off x="3705595" y="3287330"/>
              <a:ext cx="577794" cy="28803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53" name="Прямая соединительная линия 52"/>
            <p:cNvCxnSpPr/>
            <p:nvPr/>
          </p:nvCxnSpPr>
          <p:spPr>
            <a:xfrm flipV="1">
              <a:off x="2267267" y="3430081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Группа 53"/>
          <p:cNvGrpSpPr>
            <a:grpSpLocks/>
          </p:cNvGrpSpPr>
          <p:nvPr/>
        </p:nvGrpSpPr>
        <p:grpSpPr bwMode="auto">
          <a:xfrm rot="3569411">
            <a:off x="6167437" y="3375026"/>
            <a:ext cx="792163" cy="144462"/>
            <a:chOff x="2267744" y="3284984"/>
            <a:chExt cx="2016224" cy="288032"/>
          </a:xfrm>
        </p:grpSpPr>
        <p:sp>
          <p:nvSpPr>
            <p:cNvPr id="55" name="Овал 54"/>
            <p:cNvSpPr/>
            <p:nvPr/>
          </p:nvSpPr>
          <p:spPr>
            <a:xfrm>
              <a:off x="3704183" y="3285417"/>
              <a:ext cx="577794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56" name="Прямая соединительная линия 55"/>
            <p:cNvCxnSpPr/>
            <p:nvPr/>
          </p:nvCxnSpPr>
          <p:spPr>
            <a:xfrm flipV="1">
              <a:off x="2264014" y="3428634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Группа 56"/>
          <p:cNvGrpSpPr>
            <a:grpSpLocks/>
          </p:cNvGrpSpPr>
          <p:nvPr/>
        </p:nvGrpSpPr>
        <p:grpSpPr bwMode="auto">
          <a:xfrm rot="5400000">
            <a:off x="6407945" y="4114006"/>
            <a:ext cx="792162" cy="142875"/>
            <a:chOff x="2267744" y="3284984"/>
            <a:chExt cx="2016224" cy="288032"/>
          </a:xfrm>
        </p:grpSpPr>
        <p:sp>
          <p:nvSpPr>
            <p:cNvPr id="58" name="Овал 57"/>
            <p:cNvSpPr/>
            <p:nvPr/>
          </p:nvSpPr>
          <p:spPr>
            <a:xfrm>
              <a:off x="3706173" y="3284984"/>
              <a:ext cx="577795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59" name="Прямая соединительная линия 58"/>
            <p:cNvCxnSpPr/>
            <p:nvPr/>
          </p:nvCxnSpPr>
          <p:spPr>
            <a:xfrm flipV="1">
              <a:off x="2267745" y="3432201"/>
              <a:ext cx="1705104" cy="22403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Группа 59"/>
          <p:cNvGrpSpPr>
            <a:grpSpLocks/>
          </p:cNvGrpSpPr>
          <p:nvPr/>
        </p:nvGrpSpPr>
        <p:grpSpPr bwMode="auto">
          <a:xfrm rot="-7495601">
            <a:off x="6261895" y="2643981"/>
            <a:ext cx="792162" cy="142875"/>
            <a:chOff x="2267744" y="3284984"/>
            <a:chExt cx="2016224" cy="288032"/>
          </a:xfrm>
        </p:grpSpPr>
        <p:sp>
          <p:nvSpPr>
            <p:cNvPr id="61" name="Овал 60"/>
            <p:cNvSpPr/>
            <p:nvPr/>
          </p:nvSpPr>
          <p:spPr>
            <a:xfrm>
              <a:off x="3706582" y="3284858"/>
              <a:ext cx="577795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62" name="Прямая соединительная линия 61"/>
            <p:cNvCxnSpPr/>
            <p:nvPr/>
          </p:nvCxnSpPr>
          <p:spPr>
            <a:xfrm flipV="1">
              <a:off x="2268900" y="3428029"/>
              <a:ext cx="1705104" cy="22401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Группа 62"/>
          <p:cNvGrpSpPr>
            <a:grpSpLocks/>
          </p:cNvGrpSpPr>
          <p:nvPr/>
        </p:nvGrpSpPr>
        <p:grpSpPr bwMode="auto">
          <a:xfrm rot="7836556">
            <a:off x="6648451" y="2624137"/>
            <a:ext cx="792162" cy="144463"/>
            <a:chOff x="2267744" y="3284984"/>
            <a:chExt cx="2016224" cy="288032"/>
          </a:xfrm>
        </p:grpSpPr>
        <p:sp>
          <p:nvSpPr>
            <p:cNvPr id="64" name="Овал 63"/>
            <p:cNvSpPr/>
            <p:nvPr/>
          </p:nvSpPr>
          <p:spPr>
            <a:xfrm>
              <a:off x="3706139" y="3285592"/>
              <a:ext cx="577797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65" name="Прямая соединительная линия 64"/>
            <p:cNvCxnSpPr/>
            <p:nvPr/>
          </p:nvCxnSpPr>
          <p:spPr>
            <a:xfrm flipV="1">
              <a:off x="2264877" y="3427934"/>
              <a:ext cx="1705104" cy="18991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838" name="Picture 2" descr="G:\01. Сайт .Архив\Клипарт\5676f1b5d20801d9d5d8a03074c515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933825"/>
            <a:ext cx="2325688" cy="232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115888"/>
            <a:ext cx="8569325" cy="108108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/>
              <a:t>Составь такую же фигуру. Переложи 3 спички так, чтобы стало четыре равных квадрата. Нарисуй их.</a:t>
            </a:r>
            <a:endParaRPr lang="ru-RU" sz="2400" b="1" dirty="0"/>
          </a:p>
        </p:txBody>
      </p:sp>
      <p:grpSp>
        <p:nvGrpSpPr>
          <p:cNvPr id="35842" name="Группа 4"/>
          <p:cNvGrpSpPr>
            <a:grpSpLocks/>
          </p:cNvGrpSpPr>
          <p:nvPr/>
        </p:nvGrpSpPr>
        <p:grpSpPr bwMode="auto">
          <a:xfrm>
            <a:off x="2411413" y="2205038"/>
            <a:ext cx="792162" cy="144462"/>
            <a:chOff x="2267744" y="3284984"/>
            <a:chExt cx="2016224" cy="288032"/>
          </a:xfrm>
        </p:grpSpPr>
        <p:sp>
          <p:nvSpPr>
            <p:cNvPr id="6" name="Овал 5"/>
            <p:cNvSpPr/>
            <p:nvPr/>
          </p:nvSpPr>
          <p:spPr>
            <a:xfrm>
              <a:off x="3706173" y="3284984"/>
              <a:ext cx="577795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2267744" y="3430583"/>
              <a:ext cx="1705104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43" name="Группа 7"/>
          <p:cNvGrpSpPr>
            <a:grpSpLocks/>
          </p:cNvGrpSpPr>
          <p:nvPr/>
        </p:nvGrpSpPr>
        <p:grpSpPr bwMode="auto">
          <a:xfrm rot="5400000">
            <a:off x="1943894" y="2601119"/>
            <a:ext cx="792163" cy="142875"/>
            <a:chOff x="2267744" y="3284984"/>
            <a:chExt cx="2016224" cy="288032"/>
          </a:xfrm>
        </p:grpSpPr>
        <p:sp>
          <p:nvSpPr>
            <p:cNvPr id="9" name="Овал 8"/>
            <p:cNvSpPr/>
            <p:nvPr/>
          </p:nvSpPr>
          <p:spPr>
            <a:xfrm>
              <a:off x="3706171" y="3284984"/>
              <a:ext cx="57779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2267744" y="3432200"/>
              <a:ext cx="1705102" cy="22403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44" name="Группа 10"/>
          <p:cNvGrpSpPr>
            <a:grpSpLocks/>
          </p:cNvGrpSpPr>
          <p:nvPr/>
        </p:nvGrpSpPr>
        <p:grpSpPr bwMode="auto">
          <a:xfrm>
            <a:off x="2411413" y="2997200"/>
            <a:ext cx="792162" cy="144463"/>
            <a:chOff x="2267744" y="3284984"/>
            <a:chExt cx="2016224" cy="288032"/>
          </a:xfrm>
        </p:grpSpPr>
        <p:sp>
          <p:nvSpPr>
            <p:cNvPr id="12" name="Овал 11"/>
            <p:cNvSpPr/>
            <p:nvPr/>
          </p:nvSpPr>
          <p:spPr>
            <a:xfrm>
              <a:off x="3706173" y="3284984"/>
              <a:ext cx="577795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2267744" y="3430582"/>
              <a:ext cx="1705104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45" name="Группа 13"/>
          <p:cNvGrpSpPr>
            <a:grpSpLocks/>
          </p:cNvGrpSpPr>
          <p:nvPr/>
        </p:nvGrpSpPr>
        <p:grpSpPr bwMode="auto">
          <a:xfrm rot="5400000">
            <a:off x="2808287" y="2600326"/>
            <a:ext cx="792163" cy="144462"/>
            <a:chOff x="2267744" y="3284984"/>
            <a:chExt cx="2016224" cy="288032"/>
          </a:xfrm>
        </p:grpSpPr>
        <p:sp>
          <p:nvSpPr>
            <p:cNvPr id="15" name="Овал 14"/>
            <p:cNvSpPr/>
            <p:nvPr/>
          </p:nvSpPr>
          <p:spPr>
            <a:xfrm>
              <a:off x="3706171" y="3284984"/>
              <a:ext cx="57779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2267743" y="3427416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46" name="Группа 16"/>
          <p:cNvGrpSpPr>
            <a:grpSpLocks/>
          </p:cNvGrpSpPr>
          <p:nvPr/>
        </p:nvGrpSpPr>
        <p:grpSpPr bwMode="auto">
          <a:xfrm>
            <a:off x="3276600" y="2997200"/>
            <a:ext cx="790575" cy="144463"/>
            <a:chOff x="2267744" y="3284984"/>
            <a:chExt cx="2016224" cy="288032"/>
          </a:xfrm>
        </p:grpSpPr>
        <p:sp>
          <p:nvSpPr>
            <p:cNvPr id="18" name="Овал 17"/>
            <p:cNvSpPr/>
            <p:nvPr/>
          </p:nvSpPr>
          <p:spPr>
            <a:xfrm>
              <a:off x="3709061" y="3284984"/>
              <a:ext cx="57490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2267744" y="3430582"/>
              <a:ext cx="1704480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47" name="Группа 19"/>
          <p:cNvGrpSpPr>
            <a:grpSpLocks/>
          </p:cNvGrpSpPr>
          <p:nvPr/>
        </p:nvGrpSpPr>
        <p:grpSpPr bwMode="auto">
          <a:xfrm>
            <a:off x="4140200" y="2997200"/>
            <a:ext cx="792163" cy="144463"/>
            <a:chOff x="2267744" y="3284984"/>
            <a:chExt cx="2016224" cy="288032"/>
          </a:xfrm>
        </p:grpSpPr>
        <p:sp>
          <p:nvSpPr>
            <p:cNvPr id="21" name="Овал 20"/>
            <p:cNvSpPr/>
            <p:nvPr/>
          </p:nvSpPr>
          <p:spPr>
            <a:xfrm>
              <a:off x="3706171" y="3284984"/>
              <a:ext cx="57779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2" name="Прямая соединительная линия 21"/>
            <p:cNvCxnSpPr/>
            <p:nvPr/>
          </p:nvCxnSpPr>
          <p:spPr>
            <a:xfrm flipV="1">
              <a:off x="2267744" y="3430582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48" name="Группа 22"/>
          <p:cNvGrpSpPr>
            <a:grpSpLocks/>
          </p:cNvGrpSpPr>
          <p:nvPr/>
        </p:nvGrpSpPr>
        <p:grpSpPr bwMode="auto">
          <a:xfrm rot="5400000">
            <a:off x="3671887" y="2600326"/>
            <a:ext cx="792163" cy="144462"/>
            <a:chOff x="2267744" y="3284984"/>
            <a:chExt cx="2016224" cy="288032"/>
          </a:xfrm>
        </p:grpSpPr>
        <p:sp>
          <p:nvSpPr>
            <p:cNvPr id="24" name="Овал 23"/>
            <p:cNvSpPr/>
            <p:nvPr/>
          </p:nvSpPr>
          <p:spPr>
            <a:xfrm>
              <a:off x="3706171" y="3284984"/>
              <a:ext cx="57779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5" name="Прямая соединительная линия 24"/>
            <p:cNvCxnSpPr/>
            <p:nvPr/>
          </p:nvCxnSpPr>
          <p:spPr>
            <a:xfrm flipV="1">
              <a:off x="2267743" y="3427416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49" name="Группа 25"/>
          <p:cNvGrpSpPr>
            <a:grpSpLocks/>
          </p:cNvGrpSpPr>
          <p:nvPr/>
        </p:nvGrpSpPr>
        <p:grpSpPr bwMode="auto">
          <a:xfrm rot="5400000">
            <a:off x="4535487" y="2600326"/>
            <a:ext cx="792163" cy="144462"/>
            <a:chOff x="2267744" y="3284984"/>
            <a:chExt cx="2016224" cy="288032"/>
          </a:xfrm>
        </p:grpSpPr>
        <p:sp>
          <p:nvSpPr>
            <p:cNvPr id="27" name="Овал 26"/>
            <p:cNvSpPr/>
            <p:nvPr/>
          </p:nvSpPr>
          <p:spPr>
            <a:xfrm>
              <a:off x="3706171" y="3284984"/>
              <a:ext cx="57779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8" name="Прямая соединительная линия 27"/>
            <p:cNvCxnSpPr/>
            <p:nvPr/>
          </p:nvCxnSpPr>
          <p:spPr>
            <a:xfrm flipV="1">
              <a:off x="2267743" y="3427416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50" name="Группа 28"/>
          <p:cNvGrpSpPr>
            <a:grpSpLocks/>
          </p:cNvGrpSpPr>
          <p:nvPr/>
        </p:nvGrpSpPr>
        <p:grpSpPr bwMode="auto">
          <a:xfrm rot="5400000">
            <a:off x="1943895" y="3466306"/>
            <a:ext cx="792162" cy="142875"/>
            <a:chOff x="2267744" y="3284984"/>
            <a:chExt cx="2016224" cy="288032"/>
          </a:xfrm>
        </p:grpSpPr>
        <p:sp>
          <p:nvSpPr>
            <p:cNvPr id="30" name="Овал 29"/>
            <p:cNvSpPr/>
            <p:nvPr/>
          </p:nvSpPr>
          <p:spPr>
            <a:xfrm>
              <a:off x="3706173" y="3284984"/>
              <a:ext cx="577795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2267745" y="3432201"/>
              <a:ext cx="1705104" cy="22403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51" name="Группа 31"/>
          <p:cNvGrpSpPr>
            <a:grpSpLocks/>
          </p:cNvGrpSpPr>
          <p:nvPr/>
        </p:nvGrpSpPr>
        <p:grpSpPr bwMode="auto">
          <a:xfrm rot="5400000">
            <a:off x="2808288" y="3392488"/>
            <a:ext cx="792162" cy="144462"/>
            <a:chOff x="2267744" y="3284984"/>
            <a:chExt cx="2016224" cy="288032"/>
          </a:xfrm>
        </p:grpSpPr>
        <p:sp>
          <p:nvSpPr>
            <p:cNvPr id="33" name="Овал 32"/>
            <p:cNvSpPr/>
            <p:nvPr/>
          </p:nvSpPr>
          <p:spPr>
            <a:xfrm>
              <a:off x="3706173" y="3284984"/>
              <a:ext cx="577795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 flipV="1">
              <a:off x="2267744" y="3427417"/>
              <a:ext cx="1705104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52" name="Группа 34"/>
          <p:cNvGrpSpPr>
            <a:grpSpLocks/>
          </p:cNvGrpSpPr>
          <p:nvPr/>
        </p:nvGrpSpPr>
        <p:grpSpPr bwMode="auto">
          <a:xfrm rot="5400000">
            <a:off x="3671888" y="3392488"/>
            <a:ext cx="792162" cy="144462"/>
            <a:chOff x="2267744" y="3284984"/>
            <a:chExt cx="2016224" cy="288032"/>
          </a:xfrm>
        </p:grpSpPr>
        <p:sp>
          <p:nvSpPr>
            <p:cNvPr id="36" name="Овал 35"/>
            <p:cNvSpPr/>
            <p:nvPr/>
          </p:nvSpPr>
          <p:spPr>
            <a:xfrm>
              <a:off x="3706173" y="3284984"/>
              <a:ext cx="577795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2267744" y="3427417"/>
              <a:ext cx="1705104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53" name="Группа 37"/>
          <p:cNvGrpSpPr>
            <a:grpSpLocks/>
          </p:cNvGrpSpPr>
          <p:nvPr/>
        </p:nvGrpSpPr>
        <p:grpSpPr bwMode="auto">
          <a:xfrm rot="5400000">
            <a:off x="4535488" y="3465513"/>
            <a:ext cx="792162" cy="144462"/>
            <a:chOff x="2267744" y="3284984"/>
            <a:chExt cx="2016224" cy="288032"/>
          </a:xfrm>
        </p:grpSpPr>
        <p:sp>
          <p:nvSpPr>
            <p:cNvPr id="39" name="Овал 38"/>
            <p:cNvSpPr/>
            <p:nvPr/>
          </p:nvSpPr>
          <p:spPr>
            <a:xfrm>
              <a:off x="3706173" y="3284984"/>
              <a:ext cx="577795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>
            <a:xfrm flipV="1">
              <a:off x="2267744" y="3427417"/>
              <a:ext cx="1705104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54" name="Группа 40"/>
          <p:cNvGrpSpPr>
            <a:grpSpLocks/>
          </p:cNvGrpSpPr>
          <p:nvPr/>
        </p:nvGrpSpPr>
        <p:grpSpPr bwMode="auto">
          <a:xfrm>
            <a:off x="4140200" y="2205038"/>
            <a:ext cx="792163" cy="144462"/>
            <a:chOff x="2267744" y="3284984"/>
            <a:chExt cx="2016224" cy="288032"/>
          </a:xfrm>
        </p:grpSpPr>
        <p:sp>
          <p:nvSpPr>
            <p:cNvPr id="42" name="Овал 41"/>
            <p:cNvSpPr/>
            <p:nvPr/>
          </p:nvSpPr>
          <p:spPr>
            <a:xfrm>
              <a:off x="3706171" y="3284984"/>
              <a:ext cx="57779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43" name="Прямая соединительная линия 42"/>
            <p:cNvCxnSpPr/>
            <p:nvPr/>
          </p:nvCxnSpPr>
          <p:spPr>
            <a:xfrm flipV="1">
              <a:off x="2267744" y="3430583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55" name="Группа 43"/>
          <p:cNvGrpSpPr>
            <a:grpSpLocks/>
          </p:cNvGrpSpPr>
          <p:nvPr/>
        </p:nvGrpSpPr>
        <p:grpSpPr bwMode="auto">
          <a:xfrm>
            <a:off x="2411413" y="3789363"/>
            <a:ext cx="792162" cy="144462"/>
            <a:chOff x="2267744" y="3284984"/>
            <a:chExt cx="2016224" cy="288032"/>
          </a:xfrm>
        </p:grpSpPr>
        <p:sp>
          <p:nvSpPr>
            <p:cNvPr id="45" name="Овал 44"/>
            <p:cNvSpPr/>
            <p:nvPr/>
          </p:nvSpPr>
          <p:spPr>
            <a:xfrm>
              <a:off x="3706173" y="3284984"/>
              <a:ext cx="577795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46" name="Прямая соединительная линия 45"/>
            <p:cNvCxnSpPr/>
            <p:nvPr/>
          </p:nvCxnSpPr>
          <p:spPr>
            <a:xfrm flipV="1">
              <a:off x="2267744" y="3430583"/>
              <a:ext cx="1705104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56" name="Группа 46"/>
          <p:cNvGrpSpPr>
            <a:grpSpLocks/>
          </p:cNvGrpSpPr>
          <p:nvPr/>
        </p:nvGrpSpPr>
        <p:grpSpPr bwMode="auto">
          <a:xfrm>
            <a:off x="3276600" y="3789363"/>
            <a:ext cx="790575" cy="144462"/>
            <a:chOff x="2267744" y="3284984"/>
            <a:chExt cx="2016224" cy="288032"/>
          </a:xfrm>
        </p:grpSpPr>
        <p:sp>
          <p:nvSpPr>
            <p:cNvPr id="48" name="Овал 47"/>
            <p:cNvSpPr/>
            <p:nvPr/>
          </p:nvSpPr>
          <p:spPr>
            <a:xfrm>
              <a:off x="3709061" y="3284984"/>
              <a:ext cx="57490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49" name="Прямая соединительная линия 48"/>
            <p:cNvCxnSpPr/>
            <p:nvPr/>
          </p:nvCxnSpPr>
          <p:spPr>
            <a:xfrm flipV="1">
              <a:off x="2267744" y="3430583"/>
              <a:ext cx="1704480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57" name="Группа 49"/>
          <p:cNvGrpSpPr>
            <a:grpSpLocks/>
          </p:cNvGrpSpPr>
          <p:nvPr/>
        </p:nvGrpSpPr>
        <p:grpSpPr bwMode="auto">
          <a:xfrm>
            <a:off x="4067175" y="3789363"/>
            <a:ext cx="792163" cy="144462"/>
            <a:chOff x="2267744" y="3284984"/>
            <a:chExt cx="2016224" cy="288032"/>
          </a:xfrm>
        </p:grpSpPr>
        <p:sp>
          <p:nvSpPr>
            <p:cNvPr id="51" name="Овал 50"/>
            <p:cNvSpPr/>
            <p:nvPr/>
          </p:nvSpPr>
          <p:spPr>
            <a:xfrm>
              <a:off x="3706171" y="3284984"/>
              <a:ext cx="57779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52" name="Прямая соединительная линия 51"/>
            <p:cNvCxnSpPr/>
            <p:nvPr/>
          </p:nvCxnSpPr>
          <p:spPr>
            <a:xfrm flipV="1">
              <a:off x="2267744" y="3430583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Группа 52"/>
          <p:cNvGrpSpPr>
            <a:grpSpLocks/>
          </p:cNvGrpSpPr>
          <p:nvPr/>
        </p:nvGrpSpPr>
        <p:grpSpPr bwMode="auto">
          <a:xfrm rot="5400000">
            <a:off x="5256213" y="2528888"/>
            <a:ext cx="792162" cy="144462"/>
            <a:chOff x="2267744" y="3284984"/>
            <a:chExt cx="2016224" cy="288032"/>
          </a:xfrm>
        </p:grpSpPr>
        <p:sp>
          <p:nvSpPr>
            <p:cNvPr id="54" name="Овал 53"/>
            <p:cNvSpPr/>
            <p:nvPr/>
          </p:nvSpPr>
          <p:spPr>
            <a:xfrm>
              <a:off x="3706173" y="3284984"/>
              <a:ext cx="577795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55" name="Прямая соединительная линия 54"/>
            <p:cNvCxnSpPr/>
            <p:nvPr/>
          </p:nvCxnSpPr>
          <p:spPr>
            <a:xfrm flipV="1">
              <a:off x="2267744" y="3427417"/>
              <a:ext cx="1705104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Группа 55"/>
          <p:cNvGrpSpPr>
            <a:grpSpLocks/>
          </p:cNvGrpSpPr>
          <p:nvPr/>
        </p:nvGrpSpPr>
        <p:grpSpPr bwMode="auto">
          <a:xfrm>
            <a:off x="5651500" y="2133600"/>
            <a:ext cx="792163" cy="142875"/>
            <a:chOff x="2267744" y="3284984"/>
            <a:chExt cx="2016224" cy="288032"/>
          </a:xfrm>
        </p:grpSpPr>
        <p:sp>
          <p:nvSpPr>
            <p:cNvPr id="57" name="Овал 56"/>
            <p:cNvSpPr/>
            <p:nvPr/>
          </p:nvSpPr>
          <p:spPr>
            <a:xfrm>
              <a:off x="3706171" y="3284984"/>
              <a:ext cx="57779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58" name="Прямая соединительная линия 57"/>
            <p:cNvCxnSpPr/>
            <p:nvPr/>
          </p:nvCxnSpPr>
          <p:spPr>
            <a:xfrm flipV="1">
              <a:off x="2267744" y="3429001"/>
              <a:ext cx="1705102" cy="2240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Группа 58"/>
          <p:cNvGrpSpPr>
            <a:grpSpLocks/>
          </p:cNvGrpSpPr>
          <p:nvPr/>
        </p:nvGrpSpPr>
        <p:grpSpPr bwMode="auto">
          <a:xfrm>
            <a:off x="5724525" y="2852738"/>
            <a:ext cx="792163" cy="144462"/>
            <a:chOff x="2267744" y="3284984"/>
            <a:chExt cx="2016224" cy="288032"/>
          </a:xfrm>
        </p:grpSpPr>
        <p:sp>
          <p:nvSpPr>
            <p:cNvPr id="60" name="Овал 59"/>
            <p:cNvSpPr/>
            <p:nvPr/>
          </p:nvSpPr>
          <p:spPr>
            <a:xfrm>
              <a:off x="3706171" y="3284984"/>
              <a:ext cx="57779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61" name="Прямая соединительная линия 60"/>
            <p:cNvCxnSpPr/>
            <p:nvPr/>
          </p:nvCxnSpPr>
          <p:spPr>
            <a:xfrm flipV="1">
              <a:off x="2267744" y="3430583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Группа 61"/>
          <p:cNvGrpSpPr>
            <a:grpSpLocks/>
          </p:cNvGrpSpPr>
          <p:nvPr/>
        </p:nvGrpSpPr>
        <p:grpSpPr bwMode="auto">
          <a:xfrm>
            <a:off x="6588125" y="2852738"/>
            <a:ext cx="792163" cy="144462"/>
            <a:chOff x="2267744" y="3284984"/>
            <a:chExt cx="2016224" cy="288032"/>
          </a:xfrm>
        </p:grpSpPr>
        <p:sp>
          <p:nvSpPr>
            <p:cNvPr id="63" name="Овал 62"/>
            <p:cNvSpPr/>
            <p:nvPr/>
          </p:nvSpPr>
          <p:spPr>
            <a:xfrm>
              <a:off x="3706171" y="3284984"/>
              <a:ext cx="57779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64" name="Прямая соединительная линия 63"/>
            <p:cNvCxnSpPr/>
            <p:nvPr/>
          </p:nvCxnSpPr>
          <p:spPr>
            <a:xfrm flipV="1">
              <a:off x="2267744" y="3430583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Группа 64"/>
          <p:cNvGrpSpPr>
            <a:grpSpLocks/>
          </p:cNvGrpSpPr>
          <p:nvPr/>
        </p:nvGrpSpPr>
        <p:grpSpPr bwMode="auto">
          <a:xfrm>
            <a:off x="7380288" y="2852738"/>
            <a:ext cx="792162" cy="144462"/>
            <a:chOff x="2267744" y="3284984"/>
            <a:chExt cx="2016224" cy="288032"/>
          </a:xfrm>
        </p:grpSpPr>
        <p:sp>
          <p:nvSpPr>
            <p:cNvPr id="66" name="Овал 65"/>
            <p:cNvSpPr/>
            <p:nvPr/>
          </p:nvSpPr>
          <p:spPr>
            <a:xfrm>
              <a:off x="3706173" y="3284984"/>
              <a:ext cx="577795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67" name="Прямая соединительная линия 66"/>
            <p:cNvCxnSpPr/>
            <p:nvPr/>
          </p:nvCxnSpPr>
          <p:spPr>
            <a:xfrm flipV="1">
              <a:off x="2267744" y="3430583"/>
              <a:ext cx="1705104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Группа 67"/>
          <p:cNvGrpSpPr>
            <a:grpSpLocks/>
          </p:cNvGrpSpPr>
          <p:nvPr/>
        </p:nvGrpSpPr>
        <p:grpSpPr bwMode="auto">
          <a:xfrm rot="5400000">
            <a:off x="6119812" y="3321051"/>
            <a:ext cx="792163" cy="144462"/>
            <a:chOff x="2267744" y="3284984"/>
            <a:chExt cx="2016224" cy="288032"/>
          </a:xfrm>
        </p:grpSpPr>
        <p:sp>
          <p:nvSpPr>
            <p:cNvPr id="69" name="Овал 68"/>
            <p:cNvSpPr/>
            <p:nvPr/>
          </p:nvSpPr>
          <p:spPr>
            <a:xfrm>
              <a:off x="3706171" y="3284984"/>
              <a:ext cx="57779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70" name="Прямая соединительная линия 69"/>
            <p:cNvCxnSpPr/>
            <p:nvPr/>
          </p:nvCxnSpPr>
          <p:spPr>
            <a:xfrm flipV="1">
              <a:off x="2267743" y="3427416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Группа 70"/>
          <p:cNvGrpSpPr>
            <a:grpSpLocks/>
          </p:cNvGrpSpPr>
          <p:nvPr/>
        </p:nvGrpSpPr>
        <p:grpSpPr bwMode="auto">
          <a:xfrm rot="5400000">
            <a:off x="6911975" y="3321050"/>
            <a:ext cx="792163" cy="144463"/>
            <a:chOff x="2267744" y="3284984"/>
            <a:chExt cx="2016224" cy="288032"/>
          </a:xfrm>
        </p:grpSpPr>
        <p:sp>
          <p:nvSpPr>
            <p:cNvPr id="72" name="Овал 71"/>
            <p:cNvSpPr/>
            <p:nvPr/>
          </p:nvSpPr>
          <p:spPr>
            <a:xfrm>
              <a:off x="3706171" y="3284984"/>
              <a:ext cx="57779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73" name="Прямая соединительная линия 72"/>
            <p:cNvCxnSpPr/>
            <p:nvPr/>
          </p:nvCxnSpPr>
          <p:spPr>
            <a:xfrm flipV="1">
              <a:off x="2267744" y="3427418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Группа 73"/>
          <p:cNvGrpSpPr>
            <a:grpSpLocks/>
          </p:cNvGrpSpPr>
          <p:nvPr/>
        </p:nvGrpSpPr>
        <p:grpSpPr bwMode="auto">
          <a:xfrm rot="5400000">
            <a:off x="6120606" y="2456657"/>
            <a:ext cx="790575" cy="144462"/>
            <a:chOff x="2267744" y="3284984"/>
            <a:chExt cx="2016224" cy="288032"/>
          </a:xfrm>
        </p:grpSpPr>
        <p:sp>
          <p:nvSpPr>
            <p:cNvPr id="75" name="Овал 74"/>
            <p:cNvSpPr/>
            <p:nvPr/>
          </p:nvSpPr>
          <p:spPr>
            <a:xfrm>
              <a:off x="3709061" y="3284984"/>
              <a:ext cx="57490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76" name="Прямая соединительная линия 75"/>
            <p:cNvCxnSpPr/>
            <p:nvPr/>
          </p:nvCxnSpPr>
          <p:spPr>
            <a:xfrm flipV="1">
              <a:off x="2267741" y="3427415"/>
              <a:ext cx="1704480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Группа 76"/>
          <p:cNvGrpSpPr>
            <a:grpSpLocks/>
          </p:cNvGrpSpPr>
          <p:nvPr/>
        </p:nvGrpSpPr>
        <p:grpSpPr bwMode="auto">
          <a:xfrm rot="5400000">
            <a:off x="6912769" y="2456656"/>
            <a:ext cx="790575" cy="144463"/>
            <a:chOff x="2267744" y="3284984"/>
            <a:chExt cx="2016224" cy="288032"/>
          </a:xfrm>
        </p:grpSpPr>
        <p:sp>
          <p:nvSpPr>
            <p:cNvPr id="78" name="Овал 77"/>
            <p:cNvSpPr/>
            <p:nvPr/>
          </p:nvSpPr>
          <p:spPr>
            <a:xfrm>
              <a:off x="3709061" y="3284984"/>
              <a:ext cx="57490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79" name="Прямая соединительная линия 78"/>
            <p:cNvCxnSpPr/>
            <p:nvPr/>
          </p:nvCxnSpPr>
          <p:spPr>
            <a:xfrm flipV="1">
              <a:off x="2267743" y="3427417"/>
              <a:ext cx="1704480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Группа 79"/>
          <p:cNvGrpSpPr>
            <a:grpSpLocks/>
          </p:cNvGrpSpPr>
          <p:nvPr/>
        </p:nvGrpSpPr>
        <p:grpSpPr bwMode="auto">
          <a:xfrm rot="5400000">
            <a:off x="7704931" y="2456657"/>
            <a:ext cx="790575" cy="144462"/>
            <a:chOff x="2267744" y="3284984"/>
            <a:chExt cx="2016224" cy="288032"/>
          </a:xfrm>
        </p:grpSpPr>
        <p:sp>
          <p:nvSpPr>
            <p:cNvPr id="81" name="Овал 80"/>
            <p:cNvSpPr/>
            <p:nvPr/>
          </p:nvSpPr>
          <p:spPr>
            <a:xfrm>
              <a:off x="3709061" y="3284984"/>
              <a:ext cx="57490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82" name="Прямая соединительная линия 81"/>
            <p:cNvCxnSpPr/>
            <p:nvPr/>
          </p:nvCxnSpPr>
          <p:spPr>
            <a:xfrm flipV="1">
              <a:off x="2267741" y="3427415"/>
              <a:ext cx="1704480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Группа 82"/>
          <p:cNvGrpSpPr>
            <a:grpSpLocks/>
          </p:cNvGrpSpPr>
          <p:nvPr/>
        </p:nvGrpSpPr>
        <p:grpSpPr bwMode="auto">
          <a:xfrm rot="5400000">
            <a:off x="7704137" y="3321051"/>
            <a:ext cx="792163" cy="144462"/>
            <a:chOff x="2267744" y="3284984"/>
            <a:chExt cx="2016224" cy="288032"/>
          </a:xfrm>
        </p:grpSpPr>
        <p:sp>
          <p:nvSpPr>
            <p:cNvPr id="84" name="Овал 83"/>
            <p:cNvSpPr/>
            <p:nvPr/>
          </p:nvSpPr>
          <p:spPr>
            <a:xfrm>
              <a:off x="3706171" y="3284984"/>
              <a:ext cx="57779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85" name="Прямая соединительная линия 84"/>
            <p:cNvCxnSpPr/>
            <p:nvPr/>
          </p:nvCxnSpPr>
          <p:spPr>
            <a:xfrm flipV="1">
              <a:off x="2267743" y="3427416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Группа 85"/>
          <p:cNvGrpSpPr>
            <a:grpSpLocks/>
          </p:cNvGrpSpPr>
          <p:nvPr/>
        </p:nvGrpSpPr>
        <p:grpSpPr bwMode="auto">
          <a:xfrm>
            <a:off x="6443663" y="3644900"/>
            <a:ext cx="792162" cy="144463"/>
            <a:chOff x="2267744" y="3284984"/>
            <a:chExt cx="2016224" cy="288032"/>
          </a:xfrm>
        </p:grpSpPr>
        <p:sp>
          <p:nvSpPr>
            <p:cNvPr id="87" name="Овал 86"/>
            <p:cNvSpPr/>
            <p:nvPr/>
          </p:nvSpPr>
          <p:spPr>
            <a:xfrm>
              <a:off x="3706173" y="3284984"/>
              <a:ext cx="577795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88" name="Прямая соединительная линия 87"/>
            <p:cNvCxnSpPr/>
            <p:nvPr/>
          </p:nvCxnSpPr>
          <p:spPr>
            <a:xfrm flipV="1">
              <a:off x="2267744" y="3430582"/>
              <a:ext cx="1705104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Группа 88"/>
          <p:cNvGrpSpPr>
            <a:grpSpLocks/>
          </p:cNvGrpSpPr>
          <p:nvPr/>
        </p:nvGrpSpPr>
        <p:grpSpPr bwMode="auto">
          <a:xfrm>
            <a:off x="7308850" y="2060575"/>
            <a:ext cx="792163" cy="144463"/>
            <a:chOff x="2267744" y="3284984"/>
            <a:chExt cx="2016224" cy="288032"/>
          </a:xfrm>
        </p:grpSpPr>
        <p:sp>
          <p:nvSpPr>
            <p:cNvPr id="90" name="Овал 89"/>
            <p:cNvSpPr/>
            <p:nvPr/>
          </p:nvSpPr>
          <p:spPr>
            <a:xfrm>
              <a:off x="3706171" y="3284984"/>
              <a:ext cx="577797" cy="288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91" name="Прямая соединительная линия 90"/>
            <p:cNvCxnSpPr/>
            <p:nvPr/>
          </p:nvCxnSpPr>
          <p:spPr>
            <a:xfrm flipV="1">
              <a:off x="2267744" y="3430582"/>
              <a:ext cx="1705102" cy="189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Группа 91"/>
          <p:cNvGrpSpPr>
            <a:grpSpLocks/>
          </p:cNvGrpSpPr>
          <p:nvPr/>
        </p:nvGrpSpPr>
        <p:grpSpPr bwMode="auto">
          <a:xfrm rot="10800000">
            <a:off x="8101013" y="3716338"/>
            <a:ext cx="792162" cy="144462"/>
            <a:chOff x="2267744" y="3284984"/>
            <a:chExt cx="2016224" cy="288032"/>
          </a:xfrm>
        </p:grpSpPr>
        <p:sp>
          <p:nvSpPr>
            <p:cNvPr id="93" name="Овал 92"/>
            <p:cNvSpPr/>
            <p:nvPr/>
          </p:nvSpPr>
          <p:spPr>
            <a:xfrm>
              <a:off x="3706173" y="3284984"/>
              <a:ext cx="577795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94" name="Прямая соединительная линия 93"/>
            <p:cNvCxnSpPr/>
            <p:nvPr/>
          </p:nvCxnSpPr>
          <p:spPr>
            <a:xfrm flipV="1">
              <a:off x="2263702" y="3427417"/>
              <a:ext cx="1705104" cy="18991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Группа 94"/>
          <p:cNvGrpSpPr>
            <a:grpSpLocks/>
          </p:cNvGrpSpPr>
          <p:nvPr/>
        </p:nvGrpSpPr>
        <p:grpSpPr bwMode="auto">
          <a:xfrm rot="5400000">
            <a:off x="8424862" y="3321051"/>
            <a:ext cx="792163" cy="144462"/>
            <a:chOff x="2267744" y="3284984"/>
            <a:chExt cx="2016224" cy="288032"/>
          </a:xfrm>
        </p:grpSpPr>
        <p:sp>
          <p:nvSpPr>
            <p:cNvPr id="96" name="Овал 95"/>
            <p:cNvSpPr/>
            <p:nvPr/>
          </p:nvSpPr>
          <p:spPr>
            <a:xfrm>
              <a:off x="3706171" y="3284984"/>
              <a:ext cx="577797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97" name="Прямая соединительная линия 96"/>
            <p:cNvCxnSpPr/>
            <p:nvPr/>
          </p:nvCxnSpPr>
          <p:spPr>
            <a:xfrm flipV="1">
              <a:off x="2267743" y="3427416"/>
              <a:ext cx="1705102" cy="18991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" name="Группа 97"/>
          <p:cNvGrpSpPr>
            <a:grpSpLocks/>
          </p:cNvGrpSpPr>
          <p:nvPr/>
        </p:nvGrpSpPr>
        <p:grpSpPr bwMode="auto">
          <a:xfrm>
            <a:off x="8101013" y="2852738"/>
            <a:ext cx="792162" cy="144462"/>
            <a:chOff x="2267744" y="3284984"/>
            <a:chExt cx="2016224" cy="288032"/>
          </a:xfrm>
        </p:grpSpPr>
        <p:sp>
          <p:nvSpPr>
            <p:cNvPr id="99" name="Овал 98"/>
            <p:cNvSpPr/>
            <p:nvPr/>
          </p:nvSpPr>
          <p:spPr>
            <a:xfrm>
              <a:off x="3706173" y="3284984"/>
              <a:ext cx="577795" cy="28803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100" name="Прямая соединительная линия 99"/>
            <p:cNvCxnSpPr/>
            <p:nvPr/>
          </p:nvCxnSpPr>
          <p:spPr>
            <a:xfrm flipV="1">
              <a:off x="2267744" y="3430583"/>
              <a:ext cx="1705104" cy="18991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5874" name="Picture 2" descr="G:\01. Сайт .Архив\Клипарт\5676f1b5d20801d9d5d8a03074c515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005263"/>
            <a:ext cx="2325688" cy="232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G:\Разработки  2 класс 23-24\Холодова методички и уроки 2 класс\2 класс Умники и умницы новый\Умники и умницы 2 часть\3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-2835275"/>
            <a:ext cx="7366000" cy="1021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4" descr="Школьная доска. Шаблон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9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Picture 8" descr="Школьная доска зеленого цвет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04813"/>
            <a:ext cx="8256587" cy="620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Заголовок 20"/>
          <p:cNvSpPr>
            <a:spLocks noGrp="1"/>
          </p:cNvSpPr>
          <p:nvPr>
            <p:ph type="title"/>
          </p:nvPr>
        </p:nvSpPr>
        <p:spPr>
          <a:xfrm>
            <a:off x="2339975" y="1628775"/>
            <a:ext cx="4521200" cy="1143000"/>
          </a:xfrm>
        </p:spPr>
        <p:txBody>
          <a:bodyPr/>
          <a:lstStyle/>
          <a:p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М</a:t>
            </a:r>
            <a:r>
              <a:rPr lang="ru-RU" smtClean="0">
                <a:solidFill>
                  <a:srgbClr val="FFC000"/>
                </a:solidFill>
                <a:latin typeface="Comic Sans MS" pitchFamily="66" charset="0"/>
              </a:rPr>
              <a:t>о</a:t>
            </a:r>
            <a:r>
              <a:rPr lang="ru-RU" smtClean="0">
                <a:solidFill>
                  <a:srgbClr val="FFFF00"/>
                </a:solidFill>
                <a:latin typeface="Comic Sans MS" pitchFamily="66" charset="0"/>
              </a:rPr>
              <a:t>л</a:t>
            </a:r>
            <a:r>
              <a:rPr lang="ru-RU" smtClean="0">
                <a:solidFill>
                  <a:srgbClr val="92D050"/>
                </a:solidFill>
                <a:latin typeface="Comic Sans MS" pitchFamily="66" charset="0"/>
              </a:rPr>
              <a:t>о</a:t>
            </a:r>
            <a:r>
              <a:rPr lang="ru-RU" smtClean="0">
                <a:solidFill>
                  <a:srgbClr val="00B0F0"/>
                </a:solidFill>
                <a:latin typeface="Comic Sans MS" pitchFamily="66" charset="0"/>
              </a:rPr>
              <a:t>д</a:t>
            </a:r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ц</a:t>
            </a:r>
            <a:r>
              <a:rPr lang="ru-RU" smtClean="0">
                <a:solidFill>
                  <a:srgbClr val="FFC000"/>
                </a:solidFill>
                <a:latin typeface="Comic Sans MS" pitchFamily="66" charset="0"/>
              </a:rPr>
              <a:t>ы</a:t>
            </a:r>
            <a:r>
              <a:rPr lang="ru-RU" smtClean="0">
                <a:solidFill>
                  <a:srgbClr val="FFFF00"/>
                </a:solidFill>
                <a:latin typeface="Comic Sans MS" pitchFamily="66" charset="0"/>
              </a:rPr>
              <a:t>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6488113"/>
            <a:ext cx="6864350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Обновление презентации «Школа АБВ» </a:t>
            </a:r>
            <a:r>
              <a:rPr lang="en-US" b="1" dirty="0"/>
              <a:t>https://vk.com/shkola_abv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>
          <a:xfrm>
            <a:off x="0" y="1268413"/>
            <a:ext cx="4248150" cy="1512887"/>
          </a:xfrm>
          <a:prstGeom prst="cloudCallout">
            <a:avLst>
              <a:gd name="adj1" fmla="val -14500"/>
              <a:gd name="adj2" fmla="val 9293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solidFill>
                  <a:schemeClr val="tx1"/>
                </a:solidFill>
              </a:rPr>
              <a:t>Чиполлино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5292725" y="1268413"/>
            <a:ext cx="3671888" cy="1944687"/>
          </a:xfrm>
          <a:prstGeom prst="cloudCallout">
            <a:avLst>
              <a:gd name="adj1" fmla="val 5932"/>
              <a:gd name="adj2" fmla="val 96669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Вишенка, Редиска.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15363" name="Picture 4" descr="http://img1.liveinternet.ru/images/attach/c/2/68/881/68881759_1294389640_0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2997200"/>
            <a:ext cx="2447925" cy="357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http://img0.liveinternet.ru/images/attach/c/2/68/881/68881773_1294389760_0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3141663"/>
            <a:ext cx="1223963" cy="345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8" descr="http://img1.liveinternet.ru/images/attach/c/2/68/881/68881775_1294389777_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2946400"/>
            <a:ext cx="1190625" cy="391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132138" y="404813"/>
            <a:ext cx="2947987" cy="4619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Кто были друзьями?</a:t>
            </a:r>
            <a:endParaRPr lang="ru-RU" sz="2400" b="1" dirty="0"/>
          </a:p>
        </p:txBody>
      </p:sp>
      <p:sp>
        <p:nvSpPr>
          <p:cNvPr id="15367" name="AutoShape 2" descr="https://i.pinimg.com/474x/3b/01/f7/3b01f766cb3c9568a46e3df560f26b28.jpg?nii=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5368" name="Picture 3" descr="C:\Users\Елена\Desktop\3b01f766cb3c9568a46e3df560f26b28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829" r="19633"/>
          <a:stretch>
            <a:fillRect/>
          </a:stretch>
        </p:blipFill>
        <p:spPr bwMode="auto">
          <a:xfrm>
            <a:off x="179388" y="2781300"/>
            <a:ext cx="1654175" cy="365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>
          <a:xfrm>
            <a:off x="179388" y="1268413"/>
            <a:ext cx="3024187" cy="1512887"/>
          </a:xfrm>
          <a:prstGeom prst="cloudCallout">
            <a:avLst>
              <a:gd name="adj1" fmla="val -14500"/>
              <a:gd name="adj2" fmla="val 9293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Малыша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5148263" y="908050"/>
            <a:ext cx="3671887" cy="1944688"/>
          </a:xfrm>
          <a:prstGeom prst="cloudCallout">
            <a:avLst>
              <a:gd name="adj1" fmla="val 5932"/>
              <a:gd name="adj2" fmla="val 96669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solidFill>
                  <a:schemeClr val="tx1"/>
                </a:solidFill>
              </a:rPr>
              <a:t>Карлсон</a:t>
            </a:r>
            <a:r>
              <a:rPr lang="ru-RU" sz="3600" b="1" dirty="0">
                <a:solidFill>
                  <a:schemeClr val="tx1"/>
                </a:solidFill>
              </a:rPr>
              <a:t>.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26626" name="Picture 2" descr="http://www.coollady.ru/pic/0003/009/03_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6100" y="2924175"/>
            <a:ext cx="2952750" cy="363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http://www.coollady.ru/pic/0003/009/06_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2997200"/>
            <a:ext cx="2160587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132138" y="404813"/>
            <a:ext cx="2947987" cy="4619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Кто были друзьями?</a:t>
            </a:r>
            <a:endParaRPr lang="ru-RU" sz="2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>
          <a:xfrm>
            <a:off x="468313" y="692150"/>
            <a:ext cx="3527425" cy="2160588"/>
          </a:xfrm>
          <a:prstGeom prst="cloudCallout">
            <a:avLst>
              <a:gd name="adj1" fmla="val -14500"/>
              <a:gd name="adj2" fmla="val 9293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solidFill>
                  <a:schemeClr val="tx1"/>
                </a:solidFill>
              </a:rPr>
              <a:t>Винни-Пуха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4787900" y="692150"/>
            <a:ext cx="4176713" cy="2232025"/>
          </a:xfrm>
          <a:prstGeom prst="cloudCallout">
            <a:avLst>
              <a:gd name="adj1" fmla="val 5932"/>
              <a:gd name="adj2" fmla="val 96669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Пятачок, </a:t>
            </a:r>
            <a:r>
              <a:rPr lang="ru-RU" sz="3600" b="1" dirty="0" err="1">
                <a:solidFill>
                  <a:schemeClr val="tx1"/>
                </a:solidFill>
              </a:rPr>
              <a:t>Иа-Иа</a:t>
            </a:r>
            <a:r>
              <a:rPr lang="ru-RU" sz="3600" b="1" dirty="0">
                <a:solidFill>
                  <a:schemeClr val="tx1"/>
                </a:solidFill>
              </a:rPr>
              <a:t>, Кролик.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17411" name="Picture 4" descr="http://img1.liveinternet.ru/images/attach/c/8/99/788/99788235_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96875" y="2852738"/>
            <a:ext cx="2678113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3132138" y="404813"/>
            <a:ext cx="2947987" cy="4619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Кто были друзьями?</a:t>
            </a:r>
            <a:endParaRPr lang="ru-RU" sz="2400" b="1" dirty="0"/>
          </a:p>
        </p:txBody>
      </p:sp>
      <p:pic>
        <p:nvPicPr>
          <p:cNvPr id="7170" name="Picture 2" descr="https://cdn.culture.ru/images/b3075478-c82d-54cb-a694-ea871a107f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2924175"/>
            <a:ext cx="5675313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>
          <a:xfrm>
            <a:off x="468313" y="836613"/>
            <a:ext cx="3959225" cy="2016125"/>
          </a:xfrm>
          <a:prstGeom prst="cloudCallout">
            <a:avLst>
              <a:gd name="adj1" fmla="val -14500"/>
              <a:gd name="adj2" fmla="val 9293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Крокодила Гены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4572000" y="981075"/>
            <a:ext cx="4248150" cy="1943100"/>
          </a:xfrm>
          <a:prstGeom prst="cloudCallout">
            <a:avLst>
              <a:gd name="adj1" fmla="val 5932"/>
              <a:gd name="adj2" fmla="val 96669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solidFill>
                  <a:schemeClr val="tx1"/>
                </a:solidFill>
              </a:rPr>
              <a:t>Чебурашка</a:t>
            </a:r>
            <a:r>
              <a:rPr lang="ru-RU" sz="3600" b="1" dirty="0">
                <a:solidFill>
                  <a:schemeClr val="tx1"/>
                </a:solidFill>
              </a:rPr>
              <a:t>.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18435" name="Picture 4" descr="http://www.playcast.ru/uploads/2014/09/22/992999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2636838"/>
            <a:ext cx="2520950" cy="38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 descr="http://cs10199.vk.me/u134927632/137007719/x_049f7a3c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94225" y="3716338"/>
            <a:ext cx="3146425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132138" y="188913"/>
            <a:ext cx="2947987" cy="4619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Кто были друзьями?</a:t>
            </a:r>
            <a:endParaRPr lang="ru-RU" sz="2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>
          <a:xfrm>
            <a:off x="395288" y="1052513"/>
            <a:ext cx="3889375" cy="2089150"/>
          </a:xfrm>
          <a:prstGeom prst="cloudCallout">
            <a:avLst>
              <a:gd name="adj1" fmla="val -14500"/>
              <a:gd name="adj2" fmla="val 9293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Маркиза де Карабаса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5292725" y="908050"/>
            <a:ext cx="3671888" cy="1944688"/>
          </a:xfrm>
          <a:prstGeom prst="cloudCallout">
            <a:avLst>
              <a:gd name="adj1" fmla="val 5932"/>
              <a:gd name="adj2" fmla="val 96669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Кот в сапогах.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9459" name="Picture 4" descr="Кот в сапогах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485" r="25200" b="18869"/>
          <a:stretch>
            <a:fillRect/>
          </a:stretch>
        </p:blipFill>
        <p:spPr bwMode="auto">
          <a:xfrm>
            <a:off x="0" y="2862263"/>
            <a:ext cx="2663825" cy="399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http://img1.liveinternet.ru/images/attach/c/3/77/864/77864325_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3644900"/>
            <a:ext cx="2592388" cy="265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132138" y="404813"/>
            <a:ext cx="2947987" cy="4619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Кто были друзьями?</a:t>
            </a:r>
            <a:endParaRPr lang="ru-RU" sz="2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>
          <a:xfrm>
            <a:off x="179388" y="765175"/>
            <a:ext cx="3529012" cy="1511300"/>
          </a:xfrm>
          <a:prstGeom prst="cloudCallout">
            <a:avLst>
              <a:gd name="adj1" fmla="val -14500"/>
              <a:gd name="adj2" fmla="val 9293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Незнайки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30722" name="Picture 2" descr="http://ten2x5.narod.ru/sunduk/neznaik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420" r="38950" b="73810"/>
          <a:stretch>
            <a:fillRect/>
          </a:stretch>
        </p:blipFill>
        <p:spPr bwMode="auto">
          <a:xfrm>
            <a:off x="3132138" y="5057775"/>
            <a:ext cx="17176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http://ten2x5.narod.ru/sunduk/neznaik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5580" b="71429"/>
          <a:stretch>
            <a:fillRect/>
          </a:stretch>
        </p:blipFill>
        <p:spPr bwMode="auto">
          <a:xfrm>
            <a:off x="1979613" y="4365625"/>
            <a:ext cx="1296987" cy="222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http://ten2x5.narod.ru/sunduk/neznaik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1050" r="2319" b="71429"/>
          <a:stretch>
            <a:fillRect/>
          </a:stretch>
        </p:blipFill>
        <p:spPr bwMode="auto">
          <a:xfrm>
            <a:off x="2051050" y="2781300"/>
            <a:ext cx="165735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http://ten2x5.narod.ru/sunduk/neznaik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90" t="28571" r="68602" b="46429"/>
          <a:stretch>
            <a:fillRect/>
          </a:stretch>
        </p:blipFill>
        <p:spPr bwMode="auto">
          <a:xfrm>
            <a:off x="3276600" y="1557338"/>
            <a:ext cx="1223963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http://ten2x5.narod.ru/sunduk/neznaik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1516" t="23810" b="50000"/>
          <a:stretch>
            <a:fillRect/>
          </a:stretch>
        </p:blipFill>
        <p:spPr bwMode="auto">
          <a:xfrm>
            <a:off x="6372225" y="4652963"/>
            <a:ext cx="1155700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http://ten2x5.narod.ru/sunduk/neznaik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59" t="53572" r="74121" b="23808"/>
          <a:stretch>
            <a:fillRect/>
          </a:stretch>
        </p:blipFill>
        <p:spPr bwMode="auto">
          <a:xfrm>
            <a:off x="4787900" y="2636838"/>
            <a:ext cx="1220788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 descr="http://ten2x5.narod.ru/sunduk/neznaik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420" t="52380" r="40694" b="25000"/>
          <a:stretch>
            <a:fillRect/>
          </a:stretch>
        </p:blipFill>
        <p:spPr bwMode="auto">
          <a:xfrm>
            <a:off x="4572000" y="1268413"/>
            <a:ext cx="1592263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http://ten2x5.narod.ru/sunduk/neznaik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7562" t="51192" r="24995" b="25000"/>
          <a:stretch>
            <a:fillRect/>
          </a:stretch>
        </p:blipFill>
        <p:spPr bwMode="auto">
          <a:xfrm>
            <a:off x="5940425" y="3141663"/>
            <a:ext cx="8636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 descr="http://ten2x5.narod.ru/sunduk/neznaik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005" t="48810" r="4063" b="27380"/>
          <a:stretch>
            <a:fillRect/>
          </a:stretch>
        </p:blipFill>
        <p:spPr bwMode="auto">
          <a:xfrm>
            <a:off x="6300788" y="1341438"/>
            <a:ext cx="10795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 descr="http://ten2x5.narod.ru/sunduk/neznaik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6190" r="73836" b="2380"/>
          <a:stretch>
            <a:fillRect/>
          </a:stretch>
        </p:blipFill>
        <p:spPr bwMode="auto">
          <a:xfrm>
            <a:off x="4859338" y="4868863"/>
            <a:ext cx="129698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 descr="http://ten2x5.narod.ru/sunduk/neznaik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694" t="73810" r="28769" b="2380"/>
          <a:stretch>
            <a:fillRect/>
          </a:stretch>
        </p:blipFill>
        <p:spPr bwMode="auto">
          <a:xfrm>
            <a:off x="7451725" y="4797425"/>
            <a:ext cx="129698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 descr="http://ten2x5.narod.ru/sunduk/neznaik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164" t="75000" r="51160" b="2380"/>
          <a:stretch>
            <a:fillRect/>
          </a:stretch>
        </p:blipFill>
        <p:spPr bwMode="auto">
          <a:xfrm>
            <a:off x="7164388" y="2974975"/>
            <a:ext cx="1295400" cy="189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http://ten2x5.narod.ru/sunduk/neznaik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652" t="27380" r="28484" b="47620"/>
          <a:stretch>
            <a:fillRect/>
          </a:stretch>
        </p:blipFill>
        <p:spPr bwMode="auto">
          <a:xfrm>
            <a:off x="3203575" y="3644900"/>
            <a:ext cx="187325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3132138" y="404813"/>
            <a:ext cx="2947987" cy="4619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Кто были друзьями?</a:t>
            </a:r>
            <a:endParaRPr lang="ru-RU" sz="2400" b="1" dirty="0"/>
          </a:p>
        </p:txBody>
      </p:sp>
      <p:sp>
        <p:nvSpPr>
          <p:cNvPr id="20496" name="AutoShape 2" descr="https://i.pinimg.com/736x/43/bc/9d/43bc9d1239f954c74fed2b6797460d0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0497" name="Picture 3" descr="C:\Users\Елена\Desktop\43bc9d1239f954c74fed2b6797460d0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65400"/>
            <a:ext cx="252095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>
          <a:xfrm>
            <a:off x="395288" y="836613"/>
            <a:ext cx="3600450" cy="1655762"/>
          </a:xfrm>
          <a:prstGeom prst="cloudCallout">
            <a:avLst>
              <a:gd name="adj1" fmla="val -14500"/>
              <a:gd name="adj2" fmla="val 9293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Доктора Айболита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4211638" y="765175"/>
            <a:ext cx="4608512" cy="2159000"/>
          </a:xfrm>
          <a:prstGeom prst="cloudCallout">
            <a:avLst>
              <a:gd name="adj1" fmla="val 5932"/>
              <a:gd name="adj2" fmla="val 96669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solidFill>
                  <a:schemeClr val="tx1"/>
                </a:solidFill>
              </a:rPr>
              <a:t>Авва</a:t>
            </a:r>
            <a:r>
              <a:rPr lang="ru-RU" sz="2800" b="1" dirty="0">
                <a:solidFill>
                  <a:schemeClr val="tx1"/>
                </a:solidFill>
              </a:rPr>
              <a:t>, Кика, </a:t>
            </a:r>
            <a:r>
              <a:rPr lang="ru-RU" sz="2800" b="1" dirty="0" err="1">
                <a:solidFill>
                  <a:schemeClr val="tx1"/>
                </a:solidFill>
              </a:rPr>
              <a:t>Карудо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 err="1">
                <a:solidFill>
                  <a:schemeClr val="tx1"/>
                </a:solidFill>
              </a:rPr>
              <a:t>Бумба</a:t>
            </a:r>
            <a:r>
              <a:rPr lang="ru-RU" sz="2800" b="1" dirty="0">
                <a:solidFill>
                  <a:schemeClr val="tx1"/>
                </a:solidFill>
              </a:rPr>
              <a:t>, Хрю-Хрю, </a:t>
            </a:r>
            <a:r>
              <a:rPr lang="ru-RU" sz="2800" b="1" dirty="0" err="1">
                <a:solidFill>
                  <a:schemeClr val="tx1"/>
                </a:solidFill>
              </a:rPr>
              <a:t>Чичи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 err="1">
                <a:solidFill>
                  <a:schemeClr val="tx1"/>
                </a:solidFill>
              </a:rPr>
              <a:t>Тянитолкай</a:t>
            </a:r>
            <a:r>
              <a:rPr lang="ru-RU" sz="2800" b="1" dirty="0">
                <a:solidFill>
                  <a:schemeClr val="tx1"/>
                </a:solidFill>
              </a:rPr>
              <a:t>.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21507" name="Picture 4" descr="http://gtn.lokos.net/mdou/images/mdou1/docto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68638"/>
            <a:ext cx="3313113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132138" y="404813"/>
            <a:ext cx="2947987" cy="4619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Кто были друзьями?</a:t>
            </a:r>
            <a:endParaRPr lang="ru-RU" sz="2400" b="1" dirty="0"/>
          </a:p>
        </p:txBody>
      </p:sp>
      <p:pic>
        <p:nvPicPr>
          <p:cNvPr id="3074" name="Picture 2" descr="https://rgdb.ru/images/News_main/2020/04/16/01/Doktor_Ajbolit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213" y="2565400"/>
            <a:ext cx="595471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358</Words>
  <Application>Microsoft Office PowerPoint</Application>
  <PresentationFormat>Экран (4:3)</PresentationFormat>
  <Paragraphs>81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Calibri</vt:lpstr>
      <vt:lpstr>Arial</vt:lpstr>
      <vt:lpstr>Comic Sans MS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1. Раскрась фигуру так, чтобы увидеть это:</vt:lpstr>
      <vt:lpstr>Раскрась фигуру так, чтобы увидеть это: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9. Из спичек составь такую же фигуру. Переложи 4 спички так, чтобы получился четырёхугольник, состоящий из четырёх равных треугольников. Нарисуй его.</vt:lpstr>
      <vt:lpstr>Составь из спичек такую же фигуру. Переложи 2 спички так, чтобы стало четыре равных треугольника.</vt:lpstr>
      <vt:lpstr>Составь такую же фигуру. Переложи 3 спички так, чтобы стало четыре равных квадрата. Нарисуй их.</vt:lpstr>
      <vt:lpstr>Слайд 24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Берюхов</cp:lastModifiedBy>
  <cp:revision>106</cp:revision>
  <dcterms:modified xsi:type="dcterms:W3CDTF">2026-01-20T05:51:18Z</dcterms:modified>
</cp:coreProperties>
</file>